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1330" r:id="rId2"/>
    <p:sldId id="1477" r:id="rId3"/>
    <p:sldId id="1213" r:id="rId4"/>
    <p:sldId id="1478" r:id="rId5"/>
    <p:sldId id="1479" r:id="rId6"/>
    <p:sldId id="1484" r:id="rId7"/>
    <p:sldId id="1485" r:id="rId8"/>
    <p:sldId id="1488" r:id="rId9"/>
    <p:sldId id="1486" r:id="rId10"/>
    <p:sldId id="1487" r:id="rId11"/>
    <p:sldId id="1489" r:id="rId12"/>
    <p:sldId id="1490" r:id="rId13"/>
    <p:sldId id="1268" r:id="rId14"/>
    <p:sldId id="1480" r:id="rId15"/>
    <p:sldId id="1481" r:id="rId16"/>
    <p:sldId id="1494" r:id="rId17"/>
    <p:sldId id="1495" r:id="rId18"/>
    <p:sldId id="1492" r:id="rId19"/>
    <p:sldId id="1493" r:id="rId20"/>
    <p:sldId id="1497" r:id="rId21"/>
    <p:sldId id="1324" r:id="rId22"/>
    <p:sldId id="1474" r:id="rId23"/>
    <p:sldId id="1391" r:id="rId24"/>
    <p:sldId id="1496" r:id="rId25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barrera@gmail.com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BC81F"/>
    <a:srgbClr val="FCE7CC"/>
    <a:srgbClr val="FDF2E3"/>
    <a:srgbClr val="445469"/>
    <a:srgbClr val="FBB62B"/>
    <a:srgbClr val="364D65"/>
    <a:srgbClr val="19232E"/>
    <a:srgbClr val="2F2F2F"/>
    <a:srgbClr val="2C4054"/>
    <a:srgbClr val="FADF3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728" autoAdjust="0"/>
    <p:restoredTop sz="99409" autoAdjust="0"/>
  </p:normalViewPr>
  <p:slideViewPr>
    <p:cSldViewPr snapToGrid="0" snapToObjects="1">
      <p:cViewPr varScale="1">
        <p:scale>
          <a:sx n="44" d="100"/>
          <a:sy n="44" d="100"/>
        </p:scale>
        <p:origin x="-552" y="-96"/>
      </p:cViewPr>
      <p:guideLst>
        <p:guide orient="horz" pos="4320"/>
        <p:guide pos="76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28992"/>
    </p:cViewPr>
  </p:sorterViewPr>
  <p:notesViewPr>
    <p:cSldViewPr snapToGrid="0" snapToObjects="1" showGuides="1">
      <p:cViewPr varScale="1">
        <p:scale>
          <a:sx n="69" d="100"/>
          <a:sy n="69" d="100"/>
        </p:scale>
        <p:origin x="-3234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L" smtClean="0"/>
              <a:t>Buenas prácticas en desarrollos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CL" smtClean="0"/>
              <a:t>6/24/2017</a:t>
            </a:r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55FED-C5B0-4046-8FE2-D97CB023B4C8}" type="slidenum">
              <a:rPr lang="es-CL" smtClean="0"/>
              <a:pPr/>
              <a:t>‹Nº›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 Light"/>
              </a:defRPr>
            </a:lvl1pPr>
          </a:lstStyle>
          <a:p>
            <a:r>
              <a:rPr lang="en-US" smtClean="0"/>
              <a:t>Buenas prácticas en desarrollos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 Light"/>
              </a:defRPr>
            </a:lvl1pPr>
          </a:lstStyle>
          <a:p>
            <a:r>
              <a:rPr lang="es-CL" smtClean="0"/>
              <a:t>6/24/2017</a:t>
            </a:r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 Light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63289142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CL" smtClean="0"/>
              <a:t>6/24/2017</a:t>
            </a:r>
            <a:endParaRPr lang="en-US" dirty="0"/>
          </a:p>
        </p:txBody>
      </p:sp>
      <p:sp>
        <p:nvSpPr>
          <p:cNvPr id="6" name="5 Marcador de encabezado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Buenas prácticas en desarrollos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27904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noProof="0" dirty="0" smtClean="0"/>
              <a:t>Invitar</a:t>
            </a:r>
            <a:r>
              <a:rPr lang="en-US" dirty="0" smtClean="0"/>
              <a:t> a </a:t>
            </a:r>
            <a:r>
              <a:rPr lang="es-CL" noProof="0" dirty="0" smtClean="0"/>
              <a:t>que</a:t>
            </a:r>
            <a:r>
              <a:rPr lang="en-US" dirty="0" smtClean="0"/>
              <a:t> </a:t>
            </a:r>
            <a:r>
              <a:rPr lang="es-CL" noProof="0" dirty="0" smtClean="0"/>
              <a:t>alguien</a:t>
            </a:r>
            <a:r>
              <a:rPr lang="en-US" dirty="0" smtClean="0"/>
              <a:t> la lea y opine de </a:t>
            </a:r>
            <a:r>
              <a:rPr lang="es-CL" noProof="0" dirty="0" smtClean="0"/>
              <a:t>esto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CL" smtClean="0"/>
              <a:t>6/24/2017</a:t>
            </a:r>
            <a:endParaRPr lang="en-US" dirty="0"/>
          </a:p>
        </p:txBody>
      </p:sp>
      <p:sp>
        <p:nvSpPr>
          <p:cNvPr id="6" name="5 Marcador de encabezado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Buenas prácticas en desarrollos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19908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CL" smtClean="0"/>
              <a:t>6/24/2017</a:t>
            </a:r>
            <a:endParaRPr lang="en-US" dirty="0"/>
          </a:p>
        </p:txBody>
      </p:sp>
      <p:sp>
        <p:nvSpPr>
          <p:cNvPr id="6" name="5 Marcador de encabezado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Buenas prácticas en desarrollos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 innovadora (entendiendo que la innovación no sólo implica una nueva acción sino que puede ser un modo diferente y creativo de realizar prácticas tradicionales o de reorganizarlas). Considera elementos de evaluación de resultados, retroalimentación de las acciones y reorganización de ellas a partir de lo aprendido</a:t>
            </a:r>
            <a:endParaRPr lang="es-CL" dirty="0"/>
          </a:p>
        </p:txBody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Buenas prácticas en desarrollos</a:t>
            </a:r>
            <a:endParaRPr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CL" smtClean="0"/>
              <a:t>6/24/2017</a:t>
            </a:r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Buenas prácticas en desarrollos</a:t>
            </a:r>
            <a:endParaRPr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CL" smtClean="0"/>
              <a:t>6/24/2017</a:t>
            </a:r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CL" smtClean="0"/>
              <a:t>6/24/2017</a:t>
            </a:r>
            <a:endParaRPr lang="en-US" dirty="0"/>
          </a:p>
        </p:txBody>
      </p:sp>
      <p:sp>
        <p:nvSpPr>
          <p:cNvPr id="6" name="5 Marcador de encabezado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Buenas prácticas en desarrollos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93314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CL" smtClean="0"/>
              <a:t>6/24/2017</a:t>
            </a:r>
            <a:endParaRPr lang="en-US" dirty="0"/>
          </a:p>
        </p:txBody>
      </p:sp>
      <p:sp>
        <p:nvSpPr>
          <p:cNvPr id="6" name="5 Marcador de encabezado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Buenas prácticas en desarrollos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7014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43797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675648" cy="1371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08915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sk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82362" y="3945706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3897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764079" y="0"/>
            <a:ext cx="10613571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72060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695597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83769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50" cy="1371599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50646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2199434" y="6846848"/>
            <a:ext cx="12178216" cy="68691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0" y="6846848"/>
            <a:ext cx="12199434" cy="68691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2199434" y="0"/>
            <a:ext cx="12178216" cy="684684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908107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_devices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820937" y="12623180"/>
            <a:ext cx="12690088" cy="6913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3936717" y="3247697"/>
            <a:ext cx="7241628" cy="1287517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873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_devices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820937" y="12623180"/>
            <a:ext cx="12690088" cy="6913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9253205" y="6230198"/>
            <a:ext cx="5756336" cy="102067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02436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2281303" y="3335262"/>
            <a:ext cx="4496578" cy="5216031"/>
          </a:xfrm>
          <a:custGeom>
            <a:avLst/>
            <a:gdLst>
              <a:gd name="connsiteX0" fmla="*/ 2522219 w 5044439"/>
              <a:gd name="connsiteY0" fmla="*/ 0 h 5851550"/>
              <a:gd name="connsiteX1" fmla="*/ 5044439 w 5044439"/>
              <a:gd name="connsiteY1" fmla="*/ 1261110 h 5851550"/>
              <a:gd name="connsiteX2" fmla="*/ 5044439 w 5044439"/>
              <a:gd name="connsiteY2" fmla="*/ 4590440 h 5851550"/>
              <a:gd name="connsiteX3" fmla="*/ 2522219 w 5044439"/>
              <a:gd name="connsiteY3" fmla="*/ 5851550 h 5851550"/>
              <a:gd name="connsiteX4" fmla="*/ 0 w 5044439"/>
              <a:gd name="connsiteY4" fmla="*/ 4590440 h 5851550"/>
              <a:gd name="connsiteX5" fmla="*/ 0 w 5044439"/>
              <a:gd name="connsiteY5" fmla="*/ 1261110 h 585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4439" h="5851550">
                <a:moveTo>
                  <a:pt x="2522219" y="0"/>
                </a:moveTo>
                <a:lnTo>
                  <a:pt x="5044439" y="1261110"/>
                </a:lnTo>
                <a:lnTo>
                  <a:pt x="5044439" y="4590440"/>
                </a:lnTo>
                <a:lnTo>
                  <a:pt x="2522219" y="5851550"/>
                </a:lnTo>
                <a:lnTo>
                  <a:pt x="0" y="4590440"/>
                </a:lnTo>
                <a:lnTo>
                  <a:pt x="0" y="126111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07398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73008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340370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00874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8236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45981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75649" y="12533971"/>
            <a:ext cx="7069873" cy="10036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4290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ad_Martik-fe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904508" y="2987773"/>
            <a:ext cx="6336731" cy="79527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97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5702001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9801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6148104" y="3612994"/>
            <a:ext cx="5819852" cy="279518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409748" y="3612994"/>
            <a:ext cx="5819852" cy="279518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278926" y="3612994"/>
            <a:ext cx="5819852" cy="279518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67323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et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5291434" y="3411210"/>
            <a:ext cx="7434751" cy="801688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88195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Mis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4091685"/>
            <a:ext cx="12105684" cy="676960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96780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49" cy="137159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3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8675649" y="12511668"/>
            <a:ext cx="7225990" cy="936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209415" y="0"/>
            <a:ext cx="12168235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4629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75649" y="12511668"/>
            <a:ext cx="7225990" cy="936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68235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6856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75649" y="12511668"/>
            <a:ext cx="7225990" cy="936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37695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9"/>
            <a:ext cx="5484971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2400" b="1" i="0">
                <a:solidFill>
                  <a:schemeClr val="tx1">
                    <a:tint val="75000"/>
                  </a:schemeClr>
                </a:solidFill>
                <a:latin typeface="Lato Bold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9"/>
            <a:ext cx="8227457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2400" b="1" i="0">
                <a:solidFill>
                  <a:schemeClr val="tx1">
                    <a:tint val="75000"/>
                  </a:schemeClr>
                </a:solidFill>
                <a:latin typeface="Lato Bold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9"/>
            <a:ext cx="5484971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2400" b="1" i="0">
                <a:solidFill>
                  <a:schemeClr val="tx1">
                    <a:tint val="75000"/>
                  </a:schemeClr>
                </a:solidFill>
                <a:latin typeface="Lato Bold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845" r:id="rId2"/>
    <p:sldLayoutId id="2147483822" r:id="rId3"/>
    <p:sldLayoutId id="2147483823" r:id="rId4"/>
    <p:sldLayoutId id="2147483811" r:id="rId5"/>
    <p:sldLayoutId id="2147483812" r:id="rId6"/>
    <p:sldLayoutId id="2147483806" r:id="rId7"/>
    <p:sldLayoutId id="2147483808" r:id="rId8"/>
    <p:sldLayoutId id="2147483882" r:id="rId9"/>
    <p:sldLayoutId id="2147483844" r:id="rId10"/>
    <p:sldLayoutId id="2147483834" r:id="rId11"/>
    <p:sldLayoutId id="2147483840" r:id="rId12"/>
    <p:sldLayoutId id="2147483849" r:id="rId13"/>
    <p:sldLayoutId id="2147483883" r:id="rId14"/>
    <p:sldLayoutId id="2147483891" r:id="rId15"/>
    <p:sldLayoutId id="2147483893" r:id="rId16"/>
    <p:sldLayoutId id="2147483894" r:id="rId17"/>
    <p:sldLayoutId id="2147483895" r:id="rId18"/>
    <p:sldLayoutId id="2147483902" r:id="rId19"/>
    <p:sldLayoutId id="2147483911" r:id="rId20"/>
    <p:sldLayoutId id="2147483916" r:id="rId21"/>
  </p:sldLayoutIdLst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/>
          <p:cNvSpPr/>
          <p:nvPr/>
        </p:nvSpPr>
        <p:spPr>
          <a:xfrm rot="5400000">
            <a:off x="1920240" y="3676928"/>
            <a:ext cx="5235428" cy="4513302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808852" y="9067723"/>
            <a:ext cx="3508974" cy="692936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222396" y="9167434"/>
            <a:ext cx="284084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Samuel Barrera</a:t>
            </a:r>
            <a:endParaRPr lang="en-US" sz="28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26419" y="3144777"/>
            <a:ext cx="75023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96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Bienvenidos</a:t>
            </a:r>
            <a:endParaRPr lang="es-CL" sz="96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93323" y="4511584"/>
            <a:ext cx="745909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s-CL" sz="2800" b="1" dirty="0" smtClean="0">
                <a:latin typeface="Lato Light" charset="0"/>
                <a:ea typeface="Lato Light" charset="0"/>
                <a:cs typeface="Lato Light" charset="0"/>
              </a:rPr>
              <a:t>¿Meditamos en como hacemos las cosas?</a:t>
            </a:r>
            <a:endParaRPr lang="es-CL" sz="2800" b="1" dirty="0">
              <a:latin typeface="Lato Light" charset="0"/>
              <a:ea typeface="Lato Light" charset="0"/>
              <a:cs typeface="Lato Light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8293323" y="2813519"/>
            <a:ext cx="119292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/>
          <p:cNvSpPr txBox="1">
            <a:spLocks/>
          </p:cNvSpPr>
          <p:nvPr/>
        </p:nvSpPr>
        <p:spPr>
          <a:xfrm>
            <a:off x="8114909" y="5346933"/>
            <a:ext cx="12833163" cy="637687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es-CL" sz="2800" dirty="0" smtClean="0">
                <a:solidFill>
                  <a:schemeClr val="tx1"/>
                </a:solidFill>
                <a:latin typeface="+mn-lt"/>
              </a:rPr>
              <a:t>Antes de iniciar algún desarrollo nos hemos preguntado:</a:t>
            </a:r>
          </a:p>
          <a:p>
            <a:pPr lvl="1" algn="just">
              <a:lnSpc>
                <a:spcPct val="200000"/>
              </a:lnSpc>
              <a:buFont typeface="Wingdings" pitchFamily="2" charset="2"/>
              <a:buChar char="v"/>
            </a:pPr>
            <a:r>
              <a:rPr lang="es-CL" sz="2800" dirty="0" smtClean="0">
                <a:solidFill>
                  <a:schemeClr val="tx1"/>
                </a:solidFill>
                <a:latin typeface="+mn-lt"/>
              </a:rPr>
              <a:t>¿Como equipo estamos siendo eficaces para alcanzar nuestro resultado?</a:t>
            </a:r>
          </a:p>
          <a:p>
            <a:pPr lvl="1" algn="just">
              <a:lnSpc>
                <a:spcPct val="200000"/>
              </a:lnSpc>
              <a:buFont typeface="Wingdings" pitchFamily="2" charset="2"/>
              <a:buChar char="v"/>
            </a:pPr>
            <a:r>
              <a:rPr lang="es-CL" sz="2800" dirty="0" smtClean="0">
                <a:solidFill>
                  <a:schemeClr val="tx1"/>
                </a:solidFill>
                <a:latin typeface="+mn-lt"/>
              </a:rPr>
              <a:t>¿Estamos haciendo uso de métodos, técnicas o actividades promuevan la eficiencia?</a:t>
            </a:r>
          </a:p>
          <a:p>
            <a:pPr lvl="1" algn="just">
              <a:lnSpc>
                <a:spcPct val="200000"/>
              </a:lnSpc>
              <a:buFont typeface="Wingdings" pitchFamily="2" charset="2"/>
              <a:buChar char="v"/>
            </a:pPr>
            <a:r>
              <a:rPr lang="es-CL" sz="2800" dirty="0" smtClean="0">
                <a:solidFill>
                  <a:schemeClr val="tx1"/>
                </a:solidFill>
                <a:latin typeface="+mn-lt"/>
              </a:rPr>
              <a:t>¿Conozco los principios o guías que se encuentran consensuados en la comunidad?, ¿Los aplico?</a:t>
            </a:r>
            <a:endParaRPr lang="es-CL" sz="2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9 Marcador de posición de imagen" descr="yo.jpg"/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6893" r="68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1384932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8"/>
          <p:cNvSpPr>
            <a:spLocks noChangeArrowheads="1"/>
          </p:cNvSpPr>
          <p:nvPr/>
        </p:nvSpPr>
        <p:spPr bwMode="auto">
          <a:xfrm>
            <a:off x="17692103" y="4113388"/>
            <a:ext cx="3325310" cy="5224383"/>
          </a:xfrm>
          <a:custGeom>
            <a:avLst/>
            <a:gdLst>
              <a:gd name="T0" fmla="*/ 1892 w 1893"/>
              <a:gd name="T1" fmla="*/ 0 h 2974"/>
              <a:gd name="T2" fmla="*/ 0 w 1893"/>
              <a:gd name="T3" fmla="*/ 0 h 2974"/>
              <a:gd name="T4" fmla="*/ 0 w 1893"/>
              <a:gd name="T5" fmla="*/ 2973 h 2974"/>
              <a:gd name="T6" fmla="*/ 1892 w 1893"/>
              <a:gd name="T7" fmla="*/ 2973 h 2974"/>
              <a:gd name="T8" fmla="*/ 1892 w 1893"/>
              <a:gd name="T9" fmla="*/ 0 h 2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3" h="2974">
                <a:moveTo>
                  <a:pt x="1892" y="0"/>
                </a:moveTo>
                <a:lnTo>
                  <a:pt x="0" y="0"/>
                </a:lnTo>
                <a:lnTo>
                  <a:pt x="0" y="2973"/>
                </a:lnTo>
                <a:lnTo>
                  <a:pt x="1892" y="2973"/>
                </a:lnTo>
                <a:lnTo>
                  <a:pt x="1892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3" name="Freeform 29"/>
          <p:cNvSpPr>
            <a:spLocks noChangeArrowheads="1"/>
          </p:cNvSpPr>
          <p:nvPr/>
        </p:nvSpPr>
        <p:spPr bwMode="auto">
          <a:xfrm>
            <a:off x="7593474" y="9292218"/>
            <a:ext cx="3511346" cy="1278963"/>
          </a:xfrm>
          <a:custGeom>
            <a:avLst/>
            <a:gdLst>
              <a:gd name="T0" fmla="*/ 1997 w 1998"/>
              <a:gd name="T1" fmla="*/ 0 h 729"/>
              <a:gd name="T2" fmla="*/ 1293 w 1998"/>
              <a:gd name="T3" fmla="*/ 728 h 729"/>
              <a:gd name="T4" fmla="*/ 399 w 1998"/>
              <a:gd name="T5" fmla="*/ 380 h 729"/>
              <a:gd name="T6" fmla="*/ 0 w 1998"/>
              <a:gd name="T7" fmla="*/ 13 h 729"/>
              <a:gd name="T8" fmla="*/ 1997 w 1998"/>
              <a:gd name="T9" fmla="*/ 0 h 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98" h="729">
                <a:moveTo>
                  <a:pt x="1997" y="0"/>
                </a:moveTo>
                <a:lnTo>
                  <a:pt x="1293" y="728"/>
                </a:lnTo>
                <a:lnTo>
                  <a:pt x="399" y="380"/>
                </a:lnTo>
                <a:lnTo>
                  <a:pt x="0" y="13"/>
                </a:lnTo>
                <a:lnTo>
                  <a:pt x="1997" y="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4" name="Freeform 30"/>
          <p:cNvSpPr>
            <a:spLocks noChangeArrowheads="1"/>
          </p:cNvSpPr>
          <p:nvPr/>
        </p:nvSpPr>
        <p:spPr bwMode="auto">
          <a:xfrm>
            <a:off x="7593474" y="8478325"/>
            <a:ext cx="3511346" cy="837141"/>
          </a:xfrm>
          <a:custGeom>
            <a:avLst/>
            <a:gdLst>
              <a:gd name="T0" fmla="*/ 0 w 1998"/>
              <a:gd name="T1" fmla="*/ 474 h 475"/>
              <a:gd name="T2" fmla="*/ 1997 w 1998"/>
              <a:gd name="T3" fmla="*/ 461 h 475"/>
              <a:gd name="T4" fmla="*/ 1892 w 1998"/>
              <a:gd name="T5" fmla="*/ 0 h 475"/>
              <a:gd name="T6" fmla="*/ 0 w 1998"/>
              <a:gd name="T7" fmla="*/ 474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98" h="475">
                <a:moveTo>
                  <a:pt x="0" y="474"/>
                </a:moveTo>
                <a:lnTo>
                  <a:pt x="1997" y="461"/>
                </a:lnTo>
                <a:lnTo>
                  <a:pt x="1892" y="0"/>
                </a:lnTo>
                <a:lnTo>
                  <a:pt x="0" y="474"/>
                </a:ln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600" b="1"/>
          </a:p>
        </p:txBody>
      </p:sp>
      <p:sp>
        <p:nvSpPr>
          <p:cNvPr id="5" name="Freeform 31"/>
          <p:cNvSpPr>
            <a:spLocks noChangeArrowheads="1"/>
          </p:cNvSpPr>
          <p:nvPr/>
        </p:nvSpPr>
        <p:spPr bwMode="auto">
          <a:xfrm>
            <a:off x="13181505" y="9029619"/>
            <a:ext cx="2867985" cy="565847"/>
          </a:xfrm>
          <a:custGeom>
            <a:avLst/>
            <a:gdLst>
              <a:gd name="T0" fmla="*/ 0 w 1631"/>
              <a:gd name="T1" fmla="*/ 0 h 322"/>
              <a:gd name="T2" fmla="*/ 750 w 1631"/>
              <a:gd name="T3" fmla="*/ 321 h 322"/>
              <a:gd name="T4" fmla="*/ 1585 w 1631"/>
              <a:gd name="T5" fmla="*/ 268 h 322"/>
              <a:gd name="T6" fmla="*/ 1630 w 1631"/>
              <a:gd name="T7" fmla="*/ 53 h 322"/>
              <a:gd name="T8" fmla="*/ 0 w 1631"/>
              <a:gd name="T9" fmla="*/ 0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1" h="322">
                <a:moveTo>
                  <a:pt x="0" y="0"/>
                </a:moveTo>
                <a:lnTo>
                  <a:pt x="750" y="321"/>
                </a:lnTo>
                <a:lnTo>
                  <a:pt x="1585" y="268"/>
                </a:lnTo>
                <a:lnTo>
                  <a:pt x="1630" y="53"/>
                </a:ln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6" name="Freeform 33"/>
          <p:cNvSpPr>
            <a:spLocks noChangeArrowheads="1"/>
          </p:cNvSpPr>
          <p:nvPr/>
        </p:nvSpPr>
        <p:spPr bwMode="auto">
          <a:xfrm>
            <a:off x="14499230" y="9480151"/>
            <a:ext cx="1472748" cy="627855"/>
          </a:xfrm>
          <a:custGeom>
            <a:avLst/>
            <a:gdLst>
              <a:gd name="T0" fmla="*/ 10 w 836"/>
              <a:gd name="T1" fmla="*/ 358 h 359"/>
              <a:gd name="T2" fmla="*/ 835 w 836"/>
              <a:gd name="T3" fmla="*/ 0 h 359"/>
              <a:gd name="T4" fmla="*/ 0 w 836"/>
              <a:gd name="T5" fmla="*/ 53 h 359"/>
              <a:gd name="T6" fmla="*/ 10 w 836"/>
              <a:gd name="T7" fmla="*/ 358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36" h="359">
                <a:moveTo>
                  <a:pt x="10" y="358"/>
                </a:moveTo>
                <a:lnTo>
                  <a:pt x="835" y="0"/>
                </a:lnTo>
                <a:lnTo>
                  <a:pt x="0" y="53"/>
                </a:lnTo>
                <a:lnTo>
                  <a:pt x="10" y="358"/>
                </a:ln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7" name="Freeform 34"/>
          <p:cNvSpPr>
            <a:spLocks noChangeArrowheads="1"/>
          </p:cNvSpPr>
          <p:nvPr/>
        </p:nvSpPr>
        <p:spPr bwMode="auto">
          <a:xfrm>
            <a:off x="12724180" y="8369805"/>
            <a:ext cx="3325310" cy="782885"/>
          </a:xfrm>
          <a:custGeom>
            <a:avLst/>
            <a:gdLst>
              <a:gd name="T0" fmla="*/ 1890 w 1891"/>
              <a:gd name="T1" fmla="*/ 273 h 445"/>
              <a:gd name="T2" fmla="*/ 1890 w 1891"/>
              <a:gd name="T3" fmla="*/ 444 h 445"/>
              <a:gd name="T4" fmla="*/ 260 w 1891"/>
              <a:gd name="T5" fmla="*/ 391 h 445"/>
              <a:gd name="T6" fmla="*/ 0 w 1891"/>
              <a:gd name="T7" fmla="*/ 0 h 445"/>
              <a:gd name="T8" fmla="*/ 1890 w 1891"/>
              <a:gd name="T9" fmla="*/ 273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1" h="445">
                <a:moveTo>
                  <a:pt x="1890" y="273"/>
                </a:moveTo>
                <a:lnTo>
                  <a:pt x="1890" y="444"/>
                </a:lnTo>
                <a:lnTo>
                  <a:pt x="260" y="391"/>
                </a:lnTo>
                <a:lnTo>
                  <a:pt x="0" y="0"/>
                </a:lnTo>
                <a:lnTo>
                  <a:pt x="1890" y="273"/>
                </a:ln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600" b="1"/>
          </a:p>
        </p:txBody>
      </p:sp>
      <p:sp>
        <p:nvSpPr>
          <p:cNvPr id="8" name="Freeform 35"/>
          <p:cNvSpPr>
            <a:spLocks noChangeArrowheads="1"/>
          </p:cNvSpPr>
          <p:nvPr/>
        </p:nvSpPr>
        <p:spPr bwMode="auto">
          <a:xfrm>
            <a:off x="12724177" y="4113385"/>
            <a:ext cx="3495840" cy="4759306"/>
          </a:xfrm>
          <a:custGeom>
            <a:avLst/>
            <a:gdLst>
              <a:gd name="T0" fmla="*/ 0 w 1987"/>
              <a:gd name="T1" fmla="*/ 0 h 2709"/>
              <a:gd name="T2" fmla="*/ 0 w 1987"/>
              <a:gd name="T3" fmla="*/ 2435 h 2709"/>
              <a:gd name="T4" fmla="*/ 1890 w 1987"/>
              <a:gd name="T5" fmla="*/ 2708 h 2709"/>
              <a:gd name="T6" fmla="*/ 1986 w 1987"/>
              <a:gd name="T7" fmla="*/ 0 h 2709"/>
              <a:gd name="T8" fmla="*/ 0 w 1987"/>
              <a:gd name="T9" fmla="*/ 0 h 2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7" h="2709">
                <a:moveTo>
                  <a:pt x="0" y="0"/>
                </a:moveTo>
                <a:lnTo>
                  <a:pt x="0" y="2435"/>
                </a:lnTo>
                <a:lnTo>
                  <a:pt x="1890" y="2708"/>
                </a:lnTo>
                <a:lnTo>
                  <a:pt x="1986" y="0"/>
                </a:ln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9" name="Freeform 37"/>
          <p:cNvSpPr>
            <a:spLocks noChangeArrowheads="1"/>
          </p:cNvSpPr>
          <p:nvPr/>
        </p:nvSpPr>
        <p:spPr bwMode="auto">
          <a:xfrm>
            <a:off x="7593471" y="4113388"/>
            <a:ext cx="3658620" cy="5224383"/>
          </a:xfrm>
          <a:custGeom>
            <a:avLst/>
            <a:gdLst>
              <a:gd name="T0" fmla="*/ 0 w 2081"/>
              <a:gd name="T1" fmla="*/ 0 h 2974"/>
              <a:gd name="T2" fmla="*/ 0 w 2081"/>
              <a:gd name="T3" fmla="*/ 2973 h 2974"/>
              <a:gd name="T4" fmla="*/ 1892 w 2081"/>
              <a:gd name="T5" fmla="*/ 2499 h 2974"/>
              <a:gd name="T6" fmla="*/ 2080 w 2081"/>
              <a:gd name="T7" fmla="*/ 0 h 2974"/>
              <a:gd name="T8" fmla="*/ 0 w 2081"/>
              <a:gd name="T9" fmla="*/ 0 h 2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81" h="2974">
                <a:moveTo>
                  <a:pt x="0" y="0"/>
                </a:moveTo>
                <a:lnTo>
                  <a:pt x="0" y="2973"/>
                </a:lnTo>
                <a:lnTo>
                  <a:pt x="1892" y="2499"/>
                </a:lnTo>
                <a:lnTo>
                  <a:pt x="2080" y="0"/>
                </a:lnTo>
                <a:lnTo>
                  <a:pt x="0" y="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0" name="Freeform 39"/>
          <p:cNvSpPr>
            <a:spLocks noChangeArrowheads="1"/>
          </p:cNvSpPr>
          <p:nvPr/>
        </p:nvSpPr>
        <p:spPr bwMode="auto">
          <a:xfrm>
            <a:off x="2748899" y="4113383"/>
            <a:ext cx="3829147" cy="5394912"/>
          </a:xfrm>
          <a:custGeom>
            <a:avLst/>
            <a:gdLst>
              <a:gd name="T0" fmla="*/ 0 w 2177"/>
              <a:gd name="T1" fmla="*/ 0 h 3070"/>
              <a:gd name="T2" fmla="*/ 0 w 2177"/>
              <a:gd name="T3" fmla="*/ 2786 h 3070"/>
              <a:gd name="T4" fmla="*/ 2176 w 2177"/>
              <a:gd name="T5" fmla="*/ 3069 h 3070"/>
              <a:gd name="T6" fmla="*/ 1892 w 2177"/>
              <a:gd name="T7" fmla="*/ 0 h 3070"/>
              <a:gd name="T8" fmla="*/ 0 w 2177"/>
              <a:gd name="T9" fmla="*/ 0 h 3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77" h="3070">
                <a:moveTo>
                  <a:pt x="0" y="0"/>
                </a:moveTo>
                <a:lnTo>
                  <a:pt x="0" y="2786"/>
                </a:lnTo>
                <a:lnTo>
                  <a:pt x="2176" y="3069"/>
                </a:lnTo>
                <a:lnTo>
                  <a:pt x="1892" y="0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1" name="Freeform 40"/>
          <p:cNvSpPr>
            <a:spLocks noChangeArrowheads="1"/>
          </p:cNvSpPr>
          <p:nvPr/>
        </p:nvSpPr>
        <p:spPr bwMode="auto">
          <a:xfrm>
            <a:off x="2748899" y="9004466"/>
            <a:ext cx="3829147" cy="945661"/>
          </a:xfrm>
          <a:custGeom>
            <a:avLst/>
            <a:gdLst>
              <a:gd name="T0" fmla="*/ 2176 w 2177"/>
              <a:gd name="T1" fmla="*/ 283 h 539"/>
              <a:gd name="T2" fmla="*/ 1938 w 2177"/>
              <a:gd name="T3" fmla="*/ 538 h 539"/>
              <a:gd name="T4" fmla="*/ 645 w 2177"/>
              <a:gd name="T5" fmla="*/ 538 h 539"/>
              <a:gd name="T6" fmla="*/ 0 w 2177"/>
              <a:gd name="T7" fmla="*/ 0 h 539"/>
              <a:gd name="T8" fmla="*/ 2176 w 2177"/>
              <a:gd name="T9" fmla="*/ 283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77" h="539">
                <a:moveTo>
                  <a:pt x="2176" y="283"/>
                </a:moveTo>
                <a:lnTo>
                  <a:pt x="1938" y="538"/>
                </a:lnTo>
                <a:lnTo>
                  <a:pt x="645" y="538"/>
                </a:lnTo>
                <a:lnTo>
                  <a:pt x="0" y="0"/>
                </a:lnTo>
                <a:lnTo>
                  <a:pt x="2176" y="283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2" name="Freeform 41"/>
          <p:cNvSpPr>
            <a:spLocks noChangeArrowheads="1"/>
          </p:cNvSpPr>
          <p:nvPr/>
        </p:nvSpPr>
        <p:spPr bwMode="auto">
          <a:xfrm>
            <a:off x="2911672" y="9950124"/>
            <a:ext cx="3240049" cy="496085"/>
          </a:xfrm>
          <a:custGeom>
            <a:avLst/>
            <a:gdLst>
              <a:gd name="T0" fmla="*/ 551 w 1845"/>
              <a:gd name="T1" fmla="*/ 0 h 282"/>
              <a:gd name="T2" fmla="*/ 0 w 1845"/>
              <a:gd name="T3" fmla="*/ 281 h 282"/>
              <a:gd name="T4" fmla="*/ 827 w 1845"/>
              <a:gd name="T5" fmla="*/ 281 h 282"/>
              <a:gd name="T6" fmla="*/ 1844 w 1845"/>
              <a:gd name="T7" fmla="*/ 0 h 282"/>
              <a:gd name="T8" fmla="*/ 551 w 1845"/>
              <a:gd name="T9" fmla="*/ 0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5" h="282">
                <a:moveTo>
                  <a:pt x="551" y="0"/>
                </a:moveTo>
                <a:lnTo>
                  <a:pt x="0" y="281"/>
                </a:lnTo>
                <a:lnTo>
                  <a:pt x="827" y="281"/>
                </a:lnTo>
                <a:lnTo>
                  <a:pt x="1844" y="0"/>
                </a:lnTo>
                <a:lnTo>
                  <a:pt x="551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3" name="Freeform 42"/>
          <p:cNvSpPr>
            <a:spLocks noChangeArrowheads="1"/>
          </p:cNvSpPr>
          <p:nvPr/>
        </p:nvSpPr>
        <p:spPr bwMode="auto">
          <a:xfrm>
            <a:off x="2911669" y="10446206"/>
            <a:ext cx="1457247" cy="1232456"/>
          </a:xfrm>
          <a:custGeom>
            <a:avLst/>
            <a:gdLst>
              <a:gd name="T0" fmla="*/ 0 w 828"/>
              <a:gd name="T1" fmla="*/ 0 h 699"/>
              <a:gd name="T2" fmla="*/ 709 w 828"/>
              <a:gd name="T3" fmla="*/ 698 h 699"/>
              <a:gd name="T4" fmla="*/ 827 w 828"/>
              <a:gd name="T5" fmla="*/ 0 h 699"/>
              <a:gd name="T6" fmla="*/ 0 w 828"/>
              <a:gd name="T7" fmla="*/ 0 h 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8" h="699">
                <a:moveTo>
                  <a:pt x="0" y="0"/>
                </a:moveTo>
                <a:lnTo>
                  <a:pt x="709" y="698"/>
                </a:lnTo>
                <a:lnTo>
                  <a:pt x="827" y="0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4" name="Freeform 43"/>
          <p:cNvSpPr>
            <a:spLocks noChangeArrowheads="1"/>
          </p:cNvSpPr>
          <p:nvPr/>
        </p:nvSpPr>
        <p:spPr bwMode="auto">
          <a:xfrm>
            <a:off x="8291093" y="9958827"/>
            <a:ext cx="1573518" cy="2077352"/>
          </a:xfrm>
          <a:custGeom>
            <a:avLst/>
            <a:gdLst>
              <a:gd name="T0" fmla="*/ 0 w 895"/>
              <a:gd name="T1" fmla="*/ 0 h 1184"/>
              <a:gd name="T2" fmla="*/ 696 w 895"/>
              <a:gd name="T3" fmla="*/ 1183 h 1184"/>
              <a:gd name="T4" fmla="*/ 894 w 895"/>
              <a:gd name="T5" fmla="*/ 348 h 1184"/>
              <a:gd name="T6" fmla="*/ 0 w 895"/>
              <a:gd name="T7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95" h="1184">
                <a:moveTo>
                  <a:pt x="0" y="0"/>
                </a:moveTo>
                <a:lnTo>
                  <a:pt x="696" y="1183"/>
                </a:lnTo>
                <a:lnTo>
                  <a:pt x="894" y="348"/>
                </a:ln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5" name="Freeform 44"/>
          <p:cNvSpPr>
            <a:spLocks noChangeArrowheads="1"/>
          </p:cNvSpPr>
          <p:nvPr/>
        </p:nvSpPr>
        <p:spPr bwMode="auto">
          <a:xfrm>
            <a:off x="17692103" y="9315466"/>
            <a:ext cx="3325310" cy="589100"/>
          </a:xfrm>
          <a:custGeom>
            <a:avLst/>
            <a:gdLst>
              <a:gd name="T0" fmla="*/ 0 w 1893"/>
              <a:gd name="T1" fmla="*/ 0 h 333"/>
              <a:gd name="T2" fmla="*/ 160 w 1893"/>
              <a:gd name="T3" fmla="*/ 161 h 333"/>
              <a:gd name="T4" fmla="*/ 1440 w 1893"/>
              <a:gd name="T5" fmla="*/ 332 h 333"/>
              <a:gd name="T6" fmla="*/ 1892 w 1893"/>
              <a:gd name="T7" fmla="*/ 0 h 333"/>
              <a:gd name="T8" fmla="*/ 0 w 1893"/>
              <a:gd name="T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3" h="333">
                <a:moveTo>
                  <a:pt x="0" y="0"/>
                </a:moveTo>
                <a:lnTo>
                  <a:pt x="160" y="161"/>
                </a:lnTo>
                <a:lnTo>
                  <a:pt x="1440" y="332"/>
                </a:lnTo>
                <a:lnTo>
                  <a:pt x="1892" y="0"/>
                </a:lnTo>
                <a:lnTo>
                  <a:pt x="0" y="0"/>
                </a:ln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6" name="Freeform 45"/>
          <p:cNvSpPr>
            <a:spLocks noChangeArrowheads="1"/>
          </p:cNvSpPr>
          <p:nvPr/>
        </p:nvSpPr>
        <p:spPr bwMode="auto">
          <a:xfrm>
            <a:off x="17978896" y="9594515"/>
            <a:ext cx="2480419" cy="705371"/>
          </a:xfrm>
          <a:custGeom>
            <a:avLst/>
            <a:gdLst>
              <a:gd name="T0" fmla="*/ 0 w 1412"/>
              <a:gd name="T1" fmla="*/ 0 h 400"/>
              <a:gd name="T2" fmla="*/ 640 w 1412"/>
              <a:gd name="T3" fmla="*/ 399 h 400"/>
              <a:gd name="T4" fmla="*/ 1411 w 1412"/>
              <a:gd name="T5" fmla="*/ 302 h 400"/>
              <a:gd name="T6" fmla="*/ 1280 w 1412"/>
              <a:gd name="T7" fmla="*/ 171 h 400"/>
              <a:gd name="T8" fmla="*/ 0 w 1412"/>
              <a:gd name="T9" fmla="*/ 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2" h="400">
                <a:moveTo>
                  <a:pt x="0" y="0"/>
                </a:moveTo>
                <a:lnTo>
                  <a:pt x="640" y="399"/>
                </a:lnTo>
                <a:lnTo>
                  <a:pt x="1411" y="302"/>
                </a:lnTo>
                <a:lnTo>
                  <a:pt x="1280" y="171"/>
                </a:lnTo>
                <a:lnTo>
                  <a:pt x="0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7" name="Freeform 46"/>
          <p:cNvSpPr>
            <a:spLocks noChangeArrowheads="1"/>
          </p:cNvSpPr>
          <p:nvPr/>
        </p:nvSpPr>
        <p:spPr bwMode="auto">
          <a:xfrm>
            <a:off x="19102838" y="10107054"/>
            <a:ext cx="1356477" cy="875896"/>
          </a:xfrm>
          <a:custGeom>
            <a:avLst/>
            <a:gdLst>
              <a:gd name="T0" fmla="*/ 102 w 772"/>
              <a:gd name="T1" fmla="*/ 498 h 499"/>
              <a:gd name="T2" fmla="*/ 771 w 772"/>
              <a:gd name="T3" fmla="*/ 0 h 499"/>
              <a:gd name="T4" fmla="*/ 0 w 772"/>
              <a:gd name="T5" fmla="*/ 97 h 499"/>
              <a:gd name="T6" fmla="*/ 102 w 772"/>
              <a:gd name="T7" fmla="*/ 498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2" h="499">
                <a:moveTo>
                  <a:pt x="102" y="498"/>
                </a:moveTo>
                <a:lnTo>
                  <a:pt x="771" y="0"/>
                </a:lnTo>
                <a:lnTo>
                  <a:pt x="0" y="97"/>
                </a:lnTo>
                <a:lnTo>
                  <a:pt x="102" y="498"/>
                </a:ln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8" name="Freeform 47"/>
          <p:cNvSpPr>
            <a:spLocks noChangeArrowheads="1"/>
          </p:cNvSpPr>
          <p:nvPr/>
        </p:nvSpPr>
        <p:spPr bwMode="auto">
          <a:xfrm>
            <a:off x="3988252" y="4488710"/>
            <a:ext cx="1091990" cy="1091990"/>
          </a:xfrm>
          <a:custGeom>
            <a:avLst/>
            <a:gdLst>
              <a:gd name="T0" fmla="*/ 0 w 758"/>
              <a:gd name="T1" fmla="*/ 377 h 758"/>
              <a:gd name="T2" fmla="*/ 0 w 758"/>
              <a:gd name="T3" fmla="*/ 377 h 758"/>
              <a:gd name="T4" fmla="*/ 377 w 758"/>
              <a:gd name="T5" fmla="*/ 757 h 758"/>
              <a:gd name="T6" fmla="*/ 757 w 758"/>
              <a:gd name="T7" fmla="*/ 377 h 758"/>
              <a:gd name="T8" fmla="*/ 377 w 758"/>
              <a:gd name="T9" fmla="*/ 0 h 758"/>
              <a:gd name="T10" fmla="*/ 0 w 758"/>
              <a:gd name="T11" fmla="*/ 377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58" h="758">
                <a:moveTo>
                  <a:pt x="0" y="377"/>
                </a:moveTo>
                <a:lnTo>
                  <a:pt x="0" y="377"/>
                </a:lnTo>
                <a:cubicBezTo>
                  <a:pt x="0" y="586"/>
                  <a:pt x="169" y="757"/>
                  <a:pt x="377" y="757"/>
                </a:cubicBezTo>
                <a:cubicBezTo>
                  <a:pt x="586" y="757"/>
                  <a:pt x="757" y="586"/>
                  <a:pt x="757" y="377"/>
                </a:cubicBezTo>
                <a:cubicBezTo>
                  <a:pt x="757" y="169"/>
                  <a:pt x="586" y="0"/>
                  <a:pt x="377" y="0"/>
                </a:cubicBezTo>
                <a:cubicBezTo>
                  <a:pt x="169" y="0"/>
                  <a:pt x="0" y="169"/>
                  <a:pt x="0" y="377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9" name="Freeform 48"/>
          <p:cNvSpPr>
            <a:spLocks noChangeArrowheads="1"/>
          </p:cNvSpPr>
          <p:nvPr/>
        </p:nvSpPr>
        <p:spPr bwMode="auto">
          <a:xfrm>
            <a:off x="4034289" y="7513353"/>
            <a:ext cx="999917" cy="999921"/>
          </a:xfrm>
          <a:custGeom>
            <a:avLst/>
            <a:gdLst>
              <a:gd name="T0" fmla="*/ 567 w 568"/>
              <a:gd name="T1" fmla="*/ 284 h 569"/>
              <a:gd name="T2" fmla="*/ 567 w 568"/>
              <a:gd name="T3" fmla="*/ 284 h 569"/>
              <a:gd name="T4" fmla="*/ 284 w 568"/>
              <a:gd name="T5" fmla="*/ 568 h 569"/>
              <a:gd name="T6" fmla="*/ 0 w 568"/>
              <a:gd name="T7" fmla="*/ 284 h 569"/>
              <a:gd name="T8" fmla="*/ 284 w 568"/>
              <a:gd name="T9" fmla="*/ 0 h 569"/>
              <a:gd name="T10" fmla="*/ 567 w 568"/>
              <a:gd name="T11" fmla="*/ 284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8" h="569">
                <a:moveTo>
                  <a:pt x="567" y="284"/>
                </a:moveTo>
                <a:lnTo>
                  <a:pt x="567" y="284"/>
                </a:lnTo>
                <a:cubicBezTo>
                  <a:pt x="567" y="442"/>
                  <a:pt x="439" y="568"/>
                  <a:pt x="284" y="568"/>
                </a:cubicBezTo>
                <a:cubicBezTo>
                  <a:pt x="126" y="568"/>
                  <a:pt x="0" y="442"/>
                  <a:pt x="0" y="284"/>
                </a:cubicBezTo>
                <a:cubicBezTo>
                  <a:pt x="0" y="129"/>
                  <a:pt x="126" y="0"/>
                  <a:pt x="284" y="0"/>
                </a:cubicBezTo>
                <a:cubicBezTo>
                  <a:pt x="439" y="0"/>
                  <a:pt x="567" y="129"/>
                  <a:pt x="567" y="284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600" b="1"/>
          </a:p>
        </p:txBody>
      </p:sp>
      <p:sp>
        <p:nvSpPr>
          <p:cNvPr id="20" name="Freeform 49"/>
          <p:cNvSpPr>
            <a:spLocks noChangeArrowheads="1"/>
          </p:cNvSpPr>
          <p:nvPr/>
        </p:nvSpPr>
        <p:spPr bwMode="auto">
          <a:xfrm>
            <a:off x="4049791" y="7482348"/>
            <a:ext cx="968912" cy="961162"/>
          </a:xfrm>
          <a:custGeom>
            <a:avLst/>
            <a:gdLst>
              <a:gd name="T0" fmla="*/ 549 w 550"/>
              <a:gd name="T1" fmla="*/ 275 h 549"/>
              <a:gd name="T2" fmla="*/ 549 w 550"/>
              <a:gd name="T3" fmla="*/ 275 h 549"/>
              <a:gd name="T4" fmla="*/ 273 w 550"/>
              <a:gd name="T5" fmla="*/ 548 h 549"/>
              <a:gd name="T6" fmla="*/ 0 w 550"/>
              <a:gd name="T7" fmla="*/ 275 h 549"/>
              <a:gd name="T8" fmla="*/ 273 w 550"/>
              <a:gd name="T9" fmla="*/ 0 h 549"/>
              <a:gd name="T10" fmla="*/ 549 w 550"/>
              <a:gd name="T11" fmla="*/ 275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0" h="549">
                <a:moveTo>
                  <a:pt x="549" y="275"/>
                </a:moveTo>
                <a:lnTo>
                  <a:pt x="549" y="275"/>
                </a:lnTo>
                <a:cubicBezTo>
                  <a:pt x="549" y="425"/>
                  <a:pt x="426" y="548"/>
                  <a:pt x="273" y="548"/>
                </a:cubicBezTo>
                <a:cubicBezTo>
                  <a:pt x="123" y="548"/>
                  <a:pt x="0" y="425"/>
                  <a:pt x="0" y="275"/>
                </a:cubicBezTo>
                <a:cubicBezTo>
                  <a:pt x="0" y="123"/>
                  <a:pt x="123" y="0"/>
                  <a:pt x="273" y="0"/>
                </a:cubicBezTo>
                <a:cubicBezTo>
                  <a:pt x="426" y="0"/>
                  <a:pt x="549" y="123"/>
                  <a:pt x="549" y="27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sz="7200" b="1" dirty="0" smtClean="0">
                <a:latin typeface="Lato Black" charset="0"/>
                <a:ea typeface="Lato Black" charset="0"/>
                <a:cs typeface="Lato Black" charset="0"/>
              </a:rPr>
              <a:t>K</a:t>
            </a:r>
            <a:endParaRPr lang="en-US" sz="7200" b="1" dirty="0"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1" name="Freeform 50"/>
          <p:cNvSpPr>
            <a:spLocks noChangeArrowheads="1"/>
          </p:cNvSpPr>
          <p:nvPr/>
        </p:nvSpPr>
        <p:spPr bwMode="auto">
          <a:xfrm>
            <a:off x="8971977" y="4488710"/>
            <a:ext cx="1091990" cy="1091990"/>
          </a:xfrm>
          <a:custGeom>
            <a:avLst/>
            <a:gdLst>
              <a:gd name="T0" fmla="*/ 0 w 758"/>
              <a:gd name="T1" fmla="*/ 377 h 758"/>
              <a:gd name="T2" fmla="*/ 0 w 758"/>
              <a:gd name="T3" fmla="*/ 377 h 758"/>
              <a:gd name="T4" fmla="*/ 377 w 758"/>
              <a:gd name="T5" fmla="*/ 757 h 758"/>
              <a:gd name="T6" fmla="*/ 757 w 758"/>
              <a:gd name="T7" fmla="*/ 377 h 758"/>
              <a:gd name="T8" fmla="*/ 377 w 758"/>
              <a:gd name="T9" fmla="*/ 0 h 758"/>
              <a:gd name="T10" fmla="*/ 0 w 758"/>
              <a:gd name="T11" fmla="*/ 377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58" h="758">
                <a:moveTo>
                  <a:pt x="0" y="377"/>
                </a:moveTo>
                <a:lnTo>
                  <a:pt x="0" y="377"/>
                </a:lnTo>
                <a:cubicBezTo>
                  <a:pt x="0" y="586"/>
                  <a:pt x="169" y="757"/>
                  <a:pt x="377" y="757"/>
                </a:cubicBezTo>
                <a:cubicBezTo>
                  <a:pt x="586" y="757"/>
                  <a:pt x="757" y="586"/>
                  <a:pt x="757" y="377"/>
                </a:cubicBezTo>
                <a:cubicBezTo>
                  <a:pt x="757" y="169"/>
                  <a:pt x="586" y="0"/>
                  <a:pt x="377" y="0"/>
                </a:cubicBezTo>
                <a:cubicBezTo>
                  <a:pt x="169" y="0"/>
                  <a:pt x="0" y="169"/>
                  <a:pt x="0" y="377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22" name="Freeform 51"/>
          <p:cNvSpPr>
            <a:spLocks noChangeArrowheads="1"/>
          </p:cNvSpPr>
          <p:nvPr/>
        </p:nvSpPr>
        <p:spPr bwMode="auto">
          <a:xfrm>
            <a:off x="9018011" y="7513353"/>
            <a:ext cx="999922" cy="999921"/>
          </a:xfrm>
          <a:custGeom>
            <a:avLst/>
            <a:gdLst>
              <a:gd name="T0" fmla="*/ 567 w 568"/>
              <a:gd name="T1" fmla="*/ 284 h 569"/>
              <a:gd name="T2" fmla="*/ 567 w 568"/>
              <a:gd name="T3" fmla="*/ 284 h 569"/>
              <a:gd name="T4" fmla="*/ 284 w 568"/>
              <a:gd name="T5" fmla="*/ 568 h 569"/>
              <a:gd name="T6" fmla="*/ 0 w 568"/>
              <a:gd name="T7" fmla="*/ 284 h 569"/>
              <a:gd name="T8" fmla="*/ 284 w 568"/>
              <a:gd name="T9" fmla="*/ 0 h 569"/>
              <a:gd name="T10" fmla="*/ 567 w 568"/>
              <a:gd name="T11" fmla="*/ 284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8" h="569">
                <a:moveTo>
                  <a:pt x="567" y="284"/>
                </a:moveTo>
                <a:lnTo>
                  <a:pt x="567" y="284"/>
                </a:lnTo>
                <a:cubicBezTo>
                  <a:pt x="567" y="442"/>
                  <a:pt x="439" y="568"/>
                  <a:pt x="284" y="568"/>
                </a:cubicBezTo>
                <a:cubicBezTo>
                  <a:pt x="126" y="568"/>
                  <a:pt x="0" y="442"/>
                  <a:pt x="0" y="284"/>
                </a:cubicBezTo>
                <a:cubicBezTo>
                  <a:pt x="0" y="129"/>
                  <a:pt x="126" y="0"/>
                  <a:pt x="284" y="0"/>
                </a:cubicBezTo>
                <a:cubicBezTo>
                  <a:pt x="439" y="0"/>
                  <a:pt x="567" y="129"/>
                  <a:pt x="567" y="284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600" b="1"/>
          </a:p>
        </p:txBody>
      </p:sp>
      <p:sp>
        <p:nvSpPr>
          <p:cNvPr id="23" name="Freeform 52"/>
          <p:cNvSpPr>
            <a:spLocks noChangeArrowheads="1"/>
          </p:cNvSpPr>
          <p:nvPr/>
        </p:nvSpPr>
        <p:spPr bwMode="auto">
          <a:xfrm>
            <a:off x="9033516" y="7482348"/>
            <a:ext cx="968912" cy="961162"/>
          </a:xfrm>
          <a:custGeom>
            <a:avLst/>
            <a:gdLst>
              <a:gd name="T0" fmla="*/ 549 w 550"/>
              <a:gd name="T1" fmla="*/ 275 h 549"/>
              <a:gd name="T2" fmla="*/ 549 w 550"/>
              <a:gd name="T3" fmla="*/ 275 h 549"/>
              <a:gd name="T4" fmla="*/ 273 w 550"/>
              <a:gd name="T5" fmla="*/ 548 h 549"/>
              <a:gd name="T6" fmla="*/ 0 w 550"/>
              <a:gd name="T7" fmla="*/ 275 h 549"/>
              <a:gd name="T8" fmla="*/ 273 w 550"/>
              <a:gd name="T9" fmla="*/ 0 h 549"/>
              <a:gd name="T10" fmla="*/ 549 w 550"/>
              <a:gd name="T11" fmla="*/ 275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0" h="549">
                <a:moveTo>
                  <a:pt x="549" y="275"/>
                </a:moveTo>
                <a:lnTo>
                  <a:pt x="549" y="275"/>
                </a:lnTo>
                <a:cubicBezTo>
                  <a:pt x="549" y="425"/>
                  <a:pt x="426" y="548"/>
                  <a:pt x="273" y="548"/>
                </a:cubicBezTo>
                <a:cubicBezTo>
                  <a:pt x="123" y="548"/>
                  <a:pt x="0" y="425"/>
                  <a:pt x="0" y="275"/>
                </a:cubicBezTo>
                <a:cubicBezTo>
                  <a:pt x="0" y="123"/>
                  <a:pt x="123" y="0"/>
                  <a:pt x="273" y="0"/>
                </a:cubicBezTo>
                <a:cubicBezTo>
                  <a:pt x="426" y="0"/>
                  <a:pt x="549" y="123"/>
                  <a:pt x="549" y="27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sz="7200" b="1" dirty="0" smtClean="0">
                <a:latin typeface="Lato Black" charset="0"/>
                <a:ea typeface="Lato Black" charset="0"/>
                <a:cs typeface="Lato Black" charset="0"/>
              </a:rPr>
              <a:t>I</a:t>
            </a:r>
            <a:endParaRPr lang="en-US" sz="7200" b="1" dirty="0"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4" name="Freeform 53"/>
          <p:cNvSpPr>
            <a:spLocks noChangeArrowheads="1"/>
          </p:cNvSpPr>
          <p:nvPr/>
        </p:nvSpPr>
        <p:spPr bwMode="auto">
          <a:xfrm>
            <a:off x="14040201" y="7513353"/>
            <a:ext cx="999917" cy="999921"/>
          </a:xfrm>
          <a:custGeom>
            <a:avLst/>
            <a:gdLst>
              <a:gd name="T0" fmla="*/ 567 w 568"/>
              <a:gd name="T1" fmla="*/ 284 h 569"/>
              <a:gd name="T2" fmla="*/ 567 w 568"/>
              <a:gd name="T3" fmla="*/ 284 h 569"/>
              <a:gd name="T4" fmla="*/ 283 w 568"/>
              <a:gd name="T5" fmla="*/ 568 h 569"/>
              <a:gd name="T6" fmla="*/ 0 w 568"/>
              <a:gd name="T7" fmla="*/ 284 h 569"/>
              <a:gd name="T8" fmla="*/ 283 w 568"/>
              <a:gd name="T9" fmla="*/ 0 h 569"/>
              <a:gd name="T10" fmla="*/ 567 w 568"/>
              <a:gd name="T11" fmla="*/ 284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8" h="569">
                <a:moveTo>
                  <a:pt x="567" y="284"/>
                </a:moveTo>
                <a:lnTo>
                  <a:pt x="567" y="284"/>
                </a:lnTo>
                <a:cubicBezTo>
                  <a:pt x="567" y="442"/>
                  <a:pt x="438" y="568"/>
                  <a:pt x="283" y="568"/>
                </a:cubicBezTo>
                <a:cubicBezTo>
                  <a:pt x="126" y="568"/>
                  <a:pt x="0" y="442"/>
                  <a:pt x="0" y="284"/>
                </a:cubicBezTo>
                <a:cubicBezTo>
                  <a:pt x="0" y="129"/>
                  <a:pt x="126" y="0"/>
                  <a:pt x="283" y="0"/>
                </a:cubicBezTo>
                <a:cubicBezTo>
                  <a:pt x="438" y="0"/>
                  <a:pt x="567" y="129"/>
                  <a:pt x="567" y="284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600" b="1"/>
          </a:p>
        </p:txBody>
      </p:sp>
      <p:sp>
        <p:nvSpPr>
          <p:cNvPr id="25" name="Freeform 54"/>
          <p:cNvSpPr>
            <a:spLocks noChangeArrowheads="1"/>
          </p:cNvSpPr>
          <p:nvPr/>
        </p:nvSpPr>
        <p:spPr bwMode="auto">
          <a:xfrm>
            <a:off x="14055703" y="7482348"/>
            <a:ext cx="968912" cy="961162"/>
          </a:xfrm>
          <a:custGeom>
            <a:avLst/>
            <a:gdLst>
              <a:gd name="T0" fmla="*/ 549 w 550"/>
              <a:gd name="T1" fmla="*/ 275 h 549"/>
              <a:gd name="T2" fmla="*/ 549 w 550"/>
              <a:gd name="T3" fmla="*/ 275 h 549"/>
              <a:gd name="T4" fmla="*/ 273 w 550"/>
              <a:gd name="T5" fmla="*/ 548 h 549"/>
              <a:gd name="T6" fmla="*/ 0 w 550"/>
              <a:gd name="T7" fmla="*/ 275 h 549"/>
              <a:gd name="T8" fmla="*/ 273 w 550"/>
              <a:gd name="T9" fmla="*/ 0 h 549"/>
              <a:gd name="T10" fmla="*/ 549 w 550"/>
              <a:gd name="T11" fmla="*/ 275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0" h="549">
                <a:moveTo>
                  <a:pt x="549" y="275"/>
                </a:moveTo>
                <a:lnTo>
                  <a:pt x="549" y="275"/>
                </a:lnTo>
                <a:cubicBezTo>
                  <a:pt x="549" y="425"/>
                  <a:pt x="425" y="548"/>
                  <a:pt x="273" y="548"/>
                </a:cubicBezTo>
                <a:cubicBezTo>
                  <a:pt x="123" y="548"/>
                  <a:pt x="0" y="425"/>
                  <a:pt x="0" y="275"/>
                </a:cubicBezTo>
                <a:cubicBezTo>
                  <a:pt x="0" y="123"/>
                  <a:pt x="123" y="0"/>
                  <a:pt x="273" y="0"/>
                </a:cubicBezTo>
                <a:cubicBezTo>
                  <a:pt x="425" y="0"/>
                  <a:pt x="549" y="123"/>
                  <a:pt x="549" y="27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sz="7200" b="1" dirty="0" smtClean="0">
                <a:latin typeface="Lato Black" charset="0"/>
                <a:ea typeface="Lato Black" charset="0"/>
                <a:cs typeface="Lato Black" charset="0"/>
              </a:rPr>
              <a:t>S</a:t>
            </a:r>
            <a:endParaRPr lang="en-US" sz="7200" b="1" dirty="0"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6" name="Freeform 55"/>
          <p:cNvSpPr>
            <a:spLocks noChangeArrowheads="1"/>
          </p:cNvSpPr>
          <p:nvPr/>
        </p:nvSpPr>
        <p:spPr bwMode="auto">
          <a:xfrm>
            <a:off x="13994164" y="4488710"/>
            <a:ext cx="1091990" cy="1091990"/>
          </a:xfrm>
          <a:custGeom>
            <a:avLst/>
            <a:gdLst>
              <a:gd name="T0" fmla="*/ 0 w 759"/>
              <a:gd name="T1" fmla="*/ 377 h 758"/>
              <a:gd name="T2" fmla="*/ 0 w 759"/>
              <a:gd name="T3" fmla="*/ 377 h 758"/>
              <a:gd name="T4" fmla="*/ 378 w 759"/>
              <a:gd name="T5" fmla="*/ 757 h 758"/>
              <a:gd name="T6" fmla="*/ 758 w 759"/>
              <a:gd name="T7" fmla="*/ 377 h 758"/>
              <a:gd name="T8" fmla="*/ 378 w 759"/>
              <a:gd name="T9" fmla="*/ 0 h 758"/>
              <a:gd name="T10" fmla="*/ 0 w 759"/>
              <a:gd name="T11" fmla="*/ 377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59" h="758">
                <a:moveTo>
                  <a:pt x="0" y="377"/>
                </a:moveTo>
                <a:lnTo>
                  <a:pt x="0" y="377"/>
                </a:lnTo>
                <a:cubicBezTo>
                  <a:pt x="0" y="586"/>
                  <a:pt x="169" y="757"/>
                  <a:pt x="378" y="757"/>
                </a:cubicBezTo>
                <a:cubicBezTo>
                  <a:pt x="587" y="757"/>
                  <a:pt x="758" y="586"/>
                  <a:pt x="758" y="377"/>
                </a:cubicBezTo>
                <a:cubicBezTo>
                  <a:pt x="758" y="169"/>
                  <a:pt x="587" y="0"/>
                  <a:pt x="378" y="0"/>
                </a:cubicBezTo>
                <a:cubicBezTo>
                  <a:pt x="169" y="0"/>
                  <a:pt x="0" y="169"/>
                  <a:pt x="0" y="377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27" name="Freeform 56"/>
          <p:cNvSpPr>
            <a:spLocks noChangeArrowheads="1"/>
          </p:cNvSpPr>
          <p:nvPr/>
        </p:nvSpPr>
        <p:spPr bwMode="auto">
          <a:xfrm>
            <a:off x="18927348" y="4488710"/>
            <a:ext cx="1091990" cy="1091990"/>
          </a:xfrm>
          <a:custGeom>
            <a:avLst/>
            <a:gdLst>
              <a:gd name="T0" fmla="*/ 0 w 758"/>
              <a:gd name="T1" fmla="*/ 377 h 758"/>
              <a:gd name="T2" fmla="*/ 0 w 758"/>
              <a:gd name="T3" fmla="*/ 377 h 758"/>
              <a:gd name="T4" fmla="*/ 377 w 758"/>
              <a:gd name="T5" fmla="*/ 757 h 758"/>
              <a:gd name="T6" fmla="*/ 757 w 758"/>
              <a:gd name="T7" fmla="*/ 377 h 758"/>
              <a:gd name="T8" fmla="*/ 377 w 758"/>
              <a:gd name="T9" fmla="*/ 0 h 758"/>
              <a:gd name="T10" fmla="*/ 0 w 758"/>
              <a:gd name="T11" fmla="*/ 377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58" h="758">
                <a:moveTo>
                  <a:pt x="0" y="377"/>
                </a:moveTo>
                <a:lnTo>
                  <a:pt x="0" y="377"/>
                </a:lnTo>
                <a:cubicBezTo>
                  <a:pt x="0" y="586"/>
                  <a:pt x="169" y="757"/>
                  <a:pt x="377" y="757"/>
                </a:cubicBezTo>
                <a:cubicBezTo>
                  <a:pt x="589" y="757"/>
                  <a:pt x="757" y="586"/>
                  <a:pt x="757" y="377"/>
                </a:cubicBezTo>
                <a:cubicBezTo>
                  <a:pt x="757" y="169"/>
                  <a:pt x="589" y="0"/>
                  <a:pt x="377" y="0"/>
                </a:cubicBezTo>
                <a:cubicBezTo>
                  <a:pt x="169" y="0"/>
                  <a:pt x="0" y="169"/>
                  <a:pt x="0" y="377"/>
                </a:cubicBez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28" name="Freeform 57"/>
          <p:cNvSpPr>
            <a:spLocks noChangeArrowheads="1"/>
          </p:cNvSpPr>
          <p:nvPr/>
        </p:nvSpPr>
        <p:spPr bwMode="auto">
          <a:xfrm>
            <a:off x="18973382" y="7513353"/>
            <a:ext cx="999922" cy="999921"/>
          </a:xfrm>
          <a:custGeom>
            <a:avLst/>
            <a:gdLst>
              <a:gd name="T0" fmla="*/ 570 w 571"/>
              <a:gd name="T1" fmla="*/ 284 h 569"/>
              <a:gd name="T2" fmla="*/ 570 w 571"/>
              <a:gd name="T3" fmla="*/ 284 h 569"/>
              <a:gd name="T4" fmla="*/ 286 w 571"/>
              <a:gd name="T5" fmla="*/ 568 h 569"/>
              <a:gd name="T6" fmla="*/ 0 w 571"/>
              <a:gd name="T7" fmla="*/ 284 h 569"/>
              <a:gd name="T8" fmla="*/ 286 w 571"/>
              <a:gd name="T9" fmla="*/ 0 h 569"/>
              <a:gd name="T10" fmla="*/ 570 w 571"/>
              <a:gd name="T11" fmla="*/ 284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1" h="569">
                <a:moveTo>
                  <a:pt x="570" y="284"/>
                </a:moveTo>
                <a:lnTo>
                  <a:pt x="570" y="284"/>
                </a:lnTo>
                <a:cubicBezTo>
                  <a:pt x="570" y="442"/>
                  <a:pt x="442" y="568"/>
                  <a:pt x="286" y="568"/>
                </a:cubicBezTo>
                <a:cubicBezTo>
                  <a:pt x="129" y="568"/>
                  <a:pt x="0" y="442"/>
                  <a:pt x="0" y="284"/>
                </a:cubicBezTo>
                <a:cubicBezTo>
                  <a:pt x="0" y="129"/>
                  <a:pt x="129" y="0"/>
                  <a:pt x="286" y="0"/>
                </a:cubicBezTo>
                <a:cubicBezTo>
                  <a:pt x="442" y="0"/>
                  <a:pt x="570" y="129"/>
                  <a:pt x="570" y="284"/>
                </a:cubicBez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600" b="1"/>
          </a:p>
        </p:txBody>
      </p:sp>
      <p:sp>
        <p:nvSpPr>
          <p:cNvPr id="29" name="Freeform 58"/>
          <p:cNvSpPr>
            <a:spLocks noChangeArrowheads="1"/>
          </p:cNvSpPr>
          <p:nvPr/>
        </p:nvSpPr>
        <p:spPr bwMode="auto">
          <a:xfrm>
            <a:off x="18988887" y="7482348"/>
            <a:ext cx="968912" cy="961162"/>
          </a:xfrm>
          <a:custGeom>
            <a:avLst/>
            <a:gdLst>
              <a:gd name="T0" fmla="*/ 549 w 550"/>
              <a:gd name="T1" fmla="*/ 275 h 549"/>
              <a:gd name="T2" fmla="*/ 549 w 550"/>
              <a:gd name="T3" fmla="*/ 275 h 549"/>
              <a:gd name="T4" fmla="*/ 273 w 550"/>
              <a:gd name="T5" fmla="*/ 548 h 549"/>
              <a:gd name="T6" fmla="*/ 0 w 550"/>
              <a:gd name="T7" fmla="*/ 275 h 549"/>
              <a:gd name="T8" fmla="*/ 273 w 550"/>
              <a:gd name="T9" fmla="*/ 0 h 549"/>
              <a:gd name="T10" fmla="*/ 549 w 550"/>
              <a:gd name="T11" fmla="*/ 275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0" h="549">
                <a:moveTo>
                  <a:pt x="549" y="275"/>
                </a:moveTo>
                <a:lnTo>
                  <a:pt x="549" y="275"/>
                </a:lnTo>
                <a:cubicBezTo>
                  <a:pt x="549" y="425"/>
                  <a:pt x="426" y="548"/>
                  <a:pt x="273" y="548"/>
                </a:cubicBezTo>
                <a:cubicBezTo>
                  <a:pt x="123" y="548"/>
                  <a:pt x="0" y="425"/>
                  <a:pt x="0" y="275"/>
                </a:cubicBezTo>
                <a:cubicBezTo>
                  <a:pt x="0" y="123"/>
                  <a:pt x="123" y="0"/>
                  <a:pt x="273" y="0"/>
                </a:cubicBezTo>
                <a:cubicBezTo>
                  <a:pt x="426" y="0"/>
                  <a:pt x="549" y="123"/>
                  <a:pt x="549" y="27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sz="7200" b="1" dirty="0" smtClean="0">
                <a:latin typeface="Lato Black" charset="0"/>
                <a:ea typeface="Lato Black" charset="0"/>
                <a:cs typeface="Lato Black" charset="0"/>
              </a:rPr>
              <a:t>S</a:t>
            </a:r>
            <a:endParaRPr lang="en-US" sz="7200" b="1" dirty="0"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1" name="Rectangle 121"/>
          <p:cNvSpPr/>
          <p:nvPr/>
        </p:nvSpPr>
        <p:spPr>
          <a:xfrm>
            <a:off x="7593473" y="6072267"/>
            <a:ext cx="35113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IT</a:t>
            </a:r>
            <a:endParaRPr lang="en-US" sz="4400" b="1" dirty="0">
              <a:solidFill>
                <a:schemeClr val="accent6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3" name="Rectangle 128"/>
          <p:cNvSpPr/>
          <p:nvPr/>
        </p:nvSpPr>
        <p:spPr>
          <a:xfrm>
            <a:off x="12724177" y="6072267"/>
            <a:ext cx="34958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SIMPLE</a:t>
            </a:r>
            <a:endParaRPr lang="en-US" sz="4400" b="1" dirty="0">
              <a:solidFill>
                <a:schemeClr val="accent6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5" name="Rectangle 157"/>
          <p:cNvSpPr/>
          <p:nvPr/>
        </p:nvSpPr>
        <p:spPr>
          <a:xfrm>
            <a:off x="17692103" y="6072267"/>
            <a:ext cx="332531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STUPID!!!</a:t>
            </a:r>
            <a:endParaRPr lang="en-US" sz="4400" b="1" dirty="0">
              <a:solidFill>
                <a:schemeClr val="accent6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Rectangle 159"/>
          <p:cNvSpPr/>
          <p:nvPr/>
        </p:nvSpPr>
        <p:spPr>
          <a:xfrm>
            <a:off x="2748899" y="6072267"/>
            <a:ext cx="34028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KEEP</a:t>
            </a:r>
            <a:endParaRPr lang="en-US" sz="4400" b="1" dirty="0">
              <a:solidFill>
                <a:schemeClr val="accent6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2" name="Freeform 72"/>
          <p:cNvSpPr>
            <a:spLocks noChangeArrowheads="1"/>
          </p:cNvSpPr>
          <p:nvPr/>
        </p:nvSpPr>
        <p:spPr bwMode="auto">
          <a:xfrm>
            <a:off x="4227066" y="4688735"/>
            <a:ext cx="614362" cy="576403"/>
          </a:xfrm>
          <a:custGeom>
            <a:avLst/>
            <a:gdLst>
              <a:gd name="T0" fmla="*/ 601 w 602"/>
              <a:gd name="T1" fmla="*/ 466 h 495"/>
              <a:gd name="T2" fmla="*/ 601 w 602"/>
              <a:gd name="T3" fmla="*/ 466 h 495"/>
              <a:gd name="T4" fmla="*/ 572 w 602"/>
              <a:gd name="T5" fmla="*/ 494 h 495"/>
              <a:gd name="T6" fmla="*/ 572 w 602"/>
              <a:gd name="T7" fmla="*/ 494 h 495"/>
              <a:gd name="T8" fmla="*/ 28 w 602"/>
              <a:gd name="T9" fmla="*/ 494 h 495"/>
              <a:gd name="T10" fmla="*/ 28 w 602"/>
              <a:gd name="T11" fmla="*/ 494 h 495"/>
              <a:gd name="T12" fmla="*/ 28 w 602"/>
              <a:gd name="T13" fmla="*/ 494 h 495"/>
              <a:gd name="T14" fmla="*/ 0 w 602"/>
              <a:gd name="T15" fmla="*/ 466 h 495"/>
              <a:gd name="T16" fmla="*/ 7 w 602"/>
              <a:gd name="T17" fmla="*/ 452 h 495"/>
              <a:gd name="T18" fmla="*/ 7 w 602"/>
              <a:gd name="T19" fmla="*/ 452 h 495"/>
              <a:gd name="T20" fmla="*/ 276 w 602"/>
              <a:gd name="T21" fmla="*/ 7 h 495"/>
              <a:gd name="T22" fmla="*/ 276 w 602"/>
              <a:gd name="T23" fmla="*/ 7 h 495"/>
              <a:gd name="T24" fmla="*/ 304 w 602"/>
              <a:gd name="T25" fmla="*/ 0 h 495"/>
              <a:gd name="T26" fmla="*/ 325 w 602"/>
              <a:gd name="T27" fmla="*/ 14 h 495"/>
              <a:gd name="T28" fmla="*/ 325 w 602"/>
              <a:gd name="T29" fmla="*/ 14 h 495"/>
              <a:gd name="T30" fmla="*/ 601 w 602"/>
              <a:gd name="T31" fmla="*/ 452 h 495"/>
              <a:gd name="T32" fmla="*/ 601 w 602"/>
              <a:gd name="T33" fmla="*/ 452 h 495"/>
              <a:gd name="T34" fmla="*/ 601 w 602"/>
              <a:gd name="T35" fmla="*/ 466 h 495"/>
              <a:gd name="T36" fmla="*/ 339 w 602"/>
              <a:gd name="T37" fmla="*/ 155 h 495"/>
              <a:gd name="T38" fmla="*/ 339 w 602"/>
              <a:gd name="T39" fmla="*/ 155 h 495"/>
              <a:gd name="T40" fmla="*/ 304 w 602"/>
              <a:gd name="T41" fmla="*/ 120 h 495"/>
              <a:gd name="T42" fmla="*/ 261 w 602"/>
              <a:gd name="T43" fmla="*/ 155 h 495"/>
              <a:gd name="T44" fmla="*/ 261 w 602"/>
              <a:gd name="T45" fmla="*/ 296 h 495"/>
              <a:gd name="T46" fmla="*/ 304 w 602"/>
              <a:gd name="T47" fmla="*/ 339 h 495"/>
              <a:gd name="T48" fmla="*/ 339 w 602"/>
              <a:gd name="T49" fmla="*/ 296 h 495"/>
              <a:gd name="T50" fmla="*/ 339 w 602"/>
              <a:gd name="T51" fmla="*/ 155 h 495"/>
              <a:gd name="T52" fmla="*/ 304 w 602"/>
              <a:gd name="T53" fmla="*/ 367 h 495"/>
              <a:gd name="T54" fmla="*/ 304 w 602"/>
              <a:gd name="T55" fmla="*/ 367 h 495"/>
              <a:gd name="T56" fmla="*/ 261 w 602"/>
              <a:gd name="T57" fmla="*/ 403 h 495"/>
              <a:gd name="T58" fmla="*/ 304 w 602"/>
              <a:gd name="T59" fmla="*/ 438 h 495"/>
              <a:gd name="T60" fmla="*/ 339 w 602"/>
              <a:gd name="T61" fmla="*/ 403 h 495"/>
              <a:gd name="T62" fmla="*/ 304 w 602"/>
              <a:gd name="T63" fmla="*/ 36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02" h="495">
                <a:moveTo>
                  <a:pt x="601" y="466"/>
                </a:moveTo>
                <a:lnTo>
                  <a:pt x="601" y="466"/>
                </a:lnTo>
                <a:cubicBezTo>
                  <a:pt x="601" y="487"/>
                  <a:pt x="594" y="494"/>
                  <a:pt x="572" y="494"/>
                </a:cubicBezTo>
                <a:lnTo>
                  <a:pt x="572" y="494"/>
                </a:lnTo>
                <a:cubicBezTo>
                  <a:pt x="28" y="494"/>
                  <a:pt x="28" y="494"/>
                  <a:pt x="28" y="494"/>
                </a:cubicBezTo>
                <a:lnTo>
                  <a:pt x="28" y="494"/>
                </a:lnTo>
                <a:lnTo>
                  <a:pt x="28" y="494"/>
                </a:lnTo>
                <a:cubicBezTo>
                  <a:pt x="14" y="494"/>
                  <a:pt x="0" y="487"/>
                  <a:pt x="0" y="466"/>
                </a:cubicBezTo>
                <a:cubicBezTo>
                  <a:pt x="0" y="466"/>
                  <a:pt x="0" y="459"/>
                  <a:pt x="7" y="452"/>
                </a:cubicBezTo>
                <a:lnTo>
                  <a:pt x="7" y="452"/>
                </a:lnTo>
                <a:cubicBezTo>
                  <a:pt x="276" y="7"/>
                  <a:pt x="276" y="7"/>
                  <a:pt x="276" y="7"/>
                </a:cubicBezTo>
                <a:lnTo>
                  <a:pt x="276" y="7"/>
                </a:lnTo>
                <a:cubicBezTo>
                  <a:pt x="283" y="0"/>
                  <a:pt x="290" y="0"/>
                  <a:pt x="304" y="0"/>
                </a:cubicBezTo>
                <a:cubicBezTo>
                  <a:pt x="311" y="0"/>
                  <a:pt x="318" y="0"/>
                  <a:pt x="325" y="14"/>
                </a:cubicBezTo>
                <a:lnTo>
                  <a:pt x="325" y="14"/>
                </a:lnTo>
                <a:cubicBezTo>
                  <a:pt x="601" y="452"/>
                  <a:pt x="601" y="452"/>
                  <a:pt x="601" y="452"/>
                </a:cubicBezTo>
                <a:lnTo>
                  <a:pt x="601" y="452"/>
                </a:lnTo>
                <a:cubicBezTo>
                  <a:pt x="601" y="459"/>
                  <a:pt x="601" y="466"/>
                  <a:pt x="601" y="466"/>
                </a:cubicBezTo>
                <a:close/>
                <a:moveTo>
                  <a:pt x="339" y="155"/>
                </a:moveTo>
                <a:lnTo>
                  <a:pt x="339" y="155"/>
                </a:lnTo>
                <a:cubicBezTo>
                  <a:pt x="339" y="134"/>
                  <a:pt x="325" y="120"/>
                  <a:pt x="304" y="120"/>
                </a:cubicBezTo>
                <a:cubicBezTo>
                  <a:pt x="283" y="120"/>
                  <a:pt x="261" y="134"/>
                  <a:pt x="261" y="155"/>
                </a:cubicBezTo>
                <a:cubicBezTo>
                  <a:pt x="261" y="296"/>
                  <a:pt x="261" y="296"/>
                  <a:pt x="261" y="296"/>
                </a:cubicBezTo>
                <a:cubicBezTo>
                  <a:pt x="261" y="318"/>
                  <a:pt x="283" y="339"/>
                  <a:pt x="304" y="339"/>
                </a:cubicBezTo>
                <a:cubicBezTo>
                  <a:pt x="325" y="339"/>
                  <a:pt x="339" y="318"/>
                  <a:pt x="339" y="296"/>
                </a:cubicBezTo>
                <a:lnTo>
                  <a:pt x="339" y="155"/>
                </a:lnTo>
                <a:close/>
                <a:moveTo>
                  <a:pt x="304" y="367"/>
                </a:moveTo>
                <a:lnTo>
                  <a:pt x="304" y="367"/>
                </a:lnTo>
                <a:cubicBezTo>
                  <a:pt x="283" y="367"/>
                  <a:pt x="261" y="381"/>
                  <a:pt x="261" y="403"/>
                </a:cubicBezTo>
                <a:cubicBezTo>
                  <a:pt x="261" y="424"/>
                  <a:pt x="283" y="438"/>
                  <a:pt x="304" y="438"/>
                </a:cubicBezTo>
                <a:cubicBezTo>
                  <a:pt x="325" y="438"/>
                  <a:pt x="339" y="424"/>
                  <a:pt x="339" y="403"/>
                </a:cubicBezTo>
                <a:cubicBezTo>
                  <a:pt x="339" y="381"/>
                  <a:pt x="325" y="367"/>
                  <a:pt x="304" y="3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43" name="Freeform 72"/>
          <p:cNvSpPr>
            <a:spLocks noChangeArrowheads="1"/>
          </p:cNvSpPr>
          <p:nvPr/>
        </p:nvSpPr>
        <p:spPr bwMode="auto">
          <a:xfrm>
            <a:off x="9210791" y="4688735"/>
            <a:ext cx="614362" cy="576403"/>
          </a:xfrm>
          <a:custGeom>
            <a:avLst/>
            <a:gdLst>
              <a:gd name="T0" fmla="*/ 601 w 602"/>
              <a:gd name="T1" fmla="*/ 466 h 495"/>
              <a:gd name="T2" fmla="*/ 601 w 602"/>
              <a:gd name="T3" fmla="*/ 466 h 495"/>
              <a:gd name="T4" fmla="*/ 572 w 602"/>
              <a:gd name="T5" fmla="*/ 494 h 495"/>
              <a:gd name="T6" fmla="*/ 572 w 602"/>
              <a:gd name="T7" fmla="*/ 494 h 495"/>
              <a:gd name="T8" fmla="*/ 28 w 602"/>
              <a:gd name="T9" fmla="*/ 494 h 495"/>
              <a:gd name="T10" fmla="*/ 28 w 602"/>
              <a:gd name="T11" fmla="*/ 494 h 495"/>
              <a:gd name="T12" fmla="*/ 28 w 602"/>
              <a:gd name="T13" fmla="*/ 494 h 495"/>
              <a:gd name="T14" fmla="*/ 0 w 602"/>
              <a:gd name="T15" fmla="*/ 466 h 495"/>
              <a:gd name="T16" fmla="*/ 7 w 602"/>
              <a:gd name="T17" fmla="*/ 452 h 495"/>
              <a:gd name="T18" fmla="*/ 7 w 602"/>
              <a:gd name="T19" fmla="*/ 452 h 495"/>
              <a:gd name="T20" fmla="*/ 276 w 602"/>
              <a:gd name="T21" fmla="*/ 7 h 495"/>
              <a:gd name="T22" fmla="*/ 276 w 602"/>
              <a:gd name="T23" fmla="*/ 7 h 495"/>
              <a:gd name="T24" fmla="*/ 304 w 602"/>
              <a:gd name="T25" fmla="*/ 0 h 495"/>
              <a:gd name="T26" fmla="*/ 325 w 602"/>
              <a:gd name="T27" fmla="*/ 14 h 495"/>
              <a:gd name="T28" fmla="*/ 325 w 602"/>
              <a:gd name="T29" fmla="*/ 14 h 495"/>
              <a:gd name="T30" fmla="*/ 601 w 602"/>
              <a:gd name="T31" fmla="*/ 452 h 495"/>
              <a:gd name="T32" fmla="*/ 601 w 602"/>
              <a:gd name="T33" fmla="*/ 452 h 495"/>
              <a:gd name="T34" fmla="*/ 601 w 602"/>
              <a:gd name="T35" fmla="*/ 466 h 495"/>
              <a:gd name="T36" fmla="*/ 339 w 602"/>
              <a:gd name="T37" fmla="*/ 155 h 495"/>
              <a:gd name="T38" fmla="*/ 339 w 602"/>
              <a:gd name="T39" fmla="*/ 155 h 495"/>
              <a:gd name="T40" fmla="*/ 304 w 602"/>
              <a:gd name="T41" fmla="*/ 120 h 495"/>
              <a:gd name="T42" fmla="*/ 261 w 602"/>
              <a:gd name="T43" fmla="*/ 155 h 495"/>
              <a:gd name="T44" fmla="*/ 261 w 602"/>
              <a:gd name="T45" fmla="*/ 296 h 495"/>
              <a:gd name="T46" fmla="*/ 304 w 602"/>
              <a:gd name="T47" fmla="*/ 339 h 495"/>
              <a:gd name="T48" fmla="*/ 339 w 602"/>
              <a:gd name="T49" fmla="*/ 296 h 495"/>
              <a:gd name="T50" fmla="*/ 339 w 602"/>
              <a:gd name="T51" fmla="*/ 155 h 495"/>
              <a:gd name="T52" fmla="*/ 304 w 602"/>
              <a:gd name="T53" fmla="*/ 367 h 495"/>
              <a:gd name="T54" fmla="*/ 304 w 602"/>
              <a:gd name="T55" fmla="*/ 367 h 495"/>
              <a:gd name="T56" fmla="*/ 261 w 602"/>
              <a:gd name="T57" fmla="*/ 403 h 495"/>
              <a:gd name="T58" fmla="*/ 304 w 602"/>
              <a:gd name="T59" fmla="*/ 438 h 495"/>
              <a:gd name="T60" fmla="*/ 339 w 602"/>
              <a:gd name="T61" fmla="*/ 403 h 495"/>
              <a:gd name="T62" fmla="*/ 304 w 602"/>
              <a:gd name="T63" fmla="*/ 36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02" h="495">
                <a:moveTo>
                  <a:pt x="601" y="466"/>
                </a:moveTo>
                <a:lnTo>
                  <a:pt x="601" y="466"/>
                </a:lnTo>
                <a:cubicBezTo>
                  <a:pt x="601" y="487"/>
                  <a:pt x="594" y="494"/>
                  <a:pt x="572" y="494"/>
                </a:cubicBezTo>
                <a:lnTo>
                  <a:pt x="572" y="494"/>
                </a:lnTo>
                <a:cubicBezTo>
                  <a:pt x="28" y="494"/>
                  <a:pt x="28" y="494"/>
                  <a:pt x="28" y="494"/>
                </a:cubicBezTo>
                <a:lnTo>
                  <a:pt x="28" y="494"/>
                </a:lnTo>
                <a:lnTo>
                  <a:pt x="28" y="494"/>
                </a:lnTo>
                <a:cubicBezTo>
                  <a:pt x="14" y="494"/>
                  <a:pt x="0" y="487"/>
                  <a:pt x="0" y="466"/>
                </a:cubicBezTo>
                <a:cubicBezTo>
                  <a:pt x="0" y="466"/>
                  <a:pt x="0" y="459"/>
                  <a:pt x="7" y="452"/>
                </a:cubicBezTo>
                <a:lnTo>
                  <a:pt x="7" y="452"/>
                </a:lnTo>
                <a:cubicBezTo>
                  <a:pt x="276" y="7"/>
                  <a:pt x="276" y="7"/>
                  <a:pt x="276" y="7"/>
                </a:cubicBezTo>
                <a:lnTo>
                  <a:pt x="276" y="7"/>
                </a:lnTo>
                <a:cubicBezTo>
                  <a:pt x="283" y="0"/>
                  <a:pt x="290" y="0"/>
                  <a:pt x="304" y="0"/>
                </a:cubicBezTo>
                <a:cubicBezTo>
                  <a:pt x="311" y="0"/>
                  <a:pt x="318" y="0"/>
                  <a:pt x="325" y="14"/>
                </a:cubicBezTo>
                <a:lnTo>
                  <a:pt x="325" y="14"/>
                </a:lnTo>
                <a:cubicBezTo>
                  <a:pt x="601" y="452"/>
                  <a:pt x="601" y="452"/>
                  <a:pt x="601" y="452"/>
                </a:cubicBezTo>
                <a:lnTo>
                  <a:pt x="601" y="452"/>
                </a:lnTo>
                <a:cubicBezTo>
                  <a:pt x="601" y="459"/>
                  <a:pt x="601" y="466"/>
                  <a:pt x="601" y="466"/>
                </a:cubicBezTo>
                <a:close/>
                <a:moveTo>
                  <a:pt x="339" y="155"/>
                </a:moveTo>
                <a:lnTo>
                  <a:pt x="339" y="155"/>
                </a:lnTo>
                <a:cubicBezTo>
                  <a:pt x="339" y="134"/>
                  <a:pt x="325" y="120"/>
                  <a:pt x="304" y="120"/>
                </a:cubicBezTo>
                <a:cubicBezTo>
                  <a:pt x="283" y="120"/>
                  <a:pt x="261" y="134"/>
                  <a:pt x="261" y="155"/>
                </a:cubicBezTo>
                <a:cubicBezTo>
                  <a:pt x="261" y="296"/>
                  <a:pt x="261" y="296"/>
                  <a:pt x="261" y="296"/>
                </a:cubicBezTo>
                <a:cubicBezTo>
                  <a:pt x="261" y="318"/>
                  <a:pt x="283" y="339"/>
                  <a:pt x="304" y="339"/>
                </a:cubicBezTo>
                <a:cubicBezTo>
                  <a:pt x="325" y="339"/>
                  <a:pt x="339" y="318"/>
                  <a:pt x="339" y="296"/>
                </a:cubicBezTo>
                <a:lnTo>
                  <a:pt x="339" y="155"/>
                </a:lnTo>
                <a:close/>
                <a:moveTo>
                  <a:pt x="304" y="367"/>
                </a:moveTo>
                <a:lnTo>
                  <a:pt x="304" y="367"/>
                </a:lnTo>
                <a:cubicBezTo>
                  <a:pt x="283" y="367"/>
                  <a:pt x="261" y="381"/>
                  <a:pt x="261" y="403"/>
                </a:cubicBezTo>
                <a:cubicBezTo>
                  <a:pt x="261" y="424"/>
                  <a:pt x="283" y="438"/>
                  <a:pt x="304" y="438"/>
                </a:cubicBezTo>
                <a:cubicBezTo>
                  <a:pt x="325" y="438"/>
                  <a:pt x="339" y="424"/>
                  <a:pt x="339" y="403"/>
                </a:cubicBezTo>
                <a:cubicBezTo>
                  <a:pt x="339" y="381"/>
                  <a:pt x="325" y="367"/>
                  <a:pt x="304" y="3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44" name="Freeform 72"/>
          <p:cNvSpPr>
            <a:spLocks noChangeArrowheads="1"/>
          </p:cNvSpPr>
          <p:nvPr/>
        </p:nvSpPr>
        <p:spPr bwMode="auto">
          <a:xfrm>
            <a:off x="14232978" y="4688735"/>
            <a:ext cx="614362" cy="576403"/>
          </a:xfrm>
          <a:custGeom>
            <a:avLst/>
            <a:gdLst>
              <a:gd name="T0" fmla="*/ 601 w 602"/>
              <a:gd name="T1" fmla="*/ 466 h 495"/>
              <a:gd name="T2" fmla="*/ 601 w 602"/>
              <a:gd name="T3" fmla="*/ 466 h 495"/>
              <a:gd name="T4" fmla="*/ 572 w 602"/>
              <a:gd name="T5" fmla="*/ 494 h 495"/>
              <a:gd name="T6" fmla="*/ 572 w 602"/>
              <a:gd name="T7" fmla="*/ 494 h 495"/>
              <a:gd name="T8" fmla="*/ 28 w 602"/>
              <a:gd name="T9" fmla="*/ 494 h 495"/>
              <a:gd name="T10" fmla="*/ 28 w 602"/>
              <a:gd name="T11" fmla="*/ 494 h 495"/>
              <a:gd name="T12" fmla="*/ 28 w 602"/>
              <a:gd name="T13" fmla="*/ 494 h 495"/>
              <a:gd name="T14" fmla="*/ 0 w 602"/>
              <a:gd name="T15" fmla="*/ 466 h 495"/>
              <a:gd name="T16" fmla="*/ 7 w 602"/>
              <a:gd name="T17" fmla="*/ 452 h 495"/>
              <a:gd name="T18" fmla="*/ 7 w 602"/>
              <a:gd name="T19" fmla="*/ 452 h 495"/>
              <a:gd name="T20" fmla="*/ 276 w 602"/>
              <a:gd name="T21" fmla="*/ 7 h 495"/>
              <a:gd name="T22" fmla="*/ 276 w 602"/>
              <a:gd name="T23" fmla="*/ 7 h 495"/>
              <a:gd name="T24" fmla="*/ 304 w 602"/>
              <a:gd name="T25" fmla="*/ 0 h 495"/>
              <a:gd name="T26" fmla="*/ 325 w 602"/>
              <a:gd name="T27" fmla="*/ 14 h 495"/>
              <a:gd name="T28" fmla="*/ 325 w 602"/>
              <a:gd name="T29" fmla="*/ 14 h 495"/>
              <a:gd name="T30" fmla="*/ 601 w 602"/>
              <a:gd name="T31" fmla="*/ 452 h 495"/>
              <a:gd name="T32" fmla="*/ 601 w 602"/>
              <a:gd name="T33" fmla="*/ 452 h 495"/>
              <a:gd name="T34" fmla="*/ 601 w 602"/>
              <a:gd name="T35" fmla="*/ 466 h 495"/>
              <a:gd name="T36" fmla="*/ 339 w 602"/>
              <a:gd name="T37" fmla="*/ 155 h 495"/>
              <a:gd name="T38" fmla="*/ 339 w 602"/>
              <a:gd name="T39" fmla="*/ 155 h 495"/>
              <a:gd name="T40" fmla="*/ 304 w 602"/>
              <a:gd name="T41" fmla="*/ 120 h 495"/>
              <a:gd name="T42" fmla="*/ 261 w 602"/>
              <a:gd name="T43" fmla="*/ 155 h 495"/>
              <a:gd name="T44" fmla="*/ 261 w 602"/>
              <a:gd name="T45" fmla="*/ 296 h 495"/>
              <a:gd name="T46" fmla="*/ 304 w 602"/>
              <a:gd name="T47" fmla="*/ 339 h 495"/>
              <a:gd name="T48" fmla="*/ 339 w 602"/>
              <a:gd name="T49" fmla="*/ 296 h 495"/>
              <a:gd name="T50" fmla="*/ 339 w 602"/>
              <a:gd name="T51" fmla="*/ 155 h 495"/>
              <a:gd name="T52" fmla="*/ 304 w 602"/>
              <a:gd name="T53" fmla="*/ 367 h 495"/>
              <a:gd name="T54" fmla="*/ 304 w 602"/>
              <a:gd name="T55" fmla="*/ 367 h 495"/>
              <a:gd name="T56" fmla="*/ 261 w 602"/>
              <a:gd name="T57" fmla="*/ 403 h 495"/>
              <a:gd name="T58" fmla="*/ 304 w 602"/>
              <a:gd name="T59" fmla="*/ 438 h 495"/>
              <a:gd name="T60" fmla="*/ 339 w 602"/>
              <a:gd name="T61" fmla="*/ 403 h 495"/>
              <a:gd name="T62" fmla="*/ 304 w 602"/>
              <a:gd name="T63" fmla="*/ 36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02" h="495">
                <a:moveTo>
                  <a:pt x="601" y="466"/>
                </a:moveTo>
                <a:lnTo>
                  <a:pt x="601" y="466"/>
                </a:lnTo>
                <a:cubicBezTo>
                  <a:pt x="601" y="487"/>
                  <a:pt x="594" y="494"/>
                  <a:pt x="572" y="494"/>
                </a:cubicBezTo>
                <a:lnTo>
                  <a:pt x="572" y="494"/>
                </a:lnTo>
                <a:cubicBezTo>
                  <a:pt x="28" y="494"/>
                  <a:pt x="28" y="494"/>
                  <a:pt x="28" y="494"/>
                </a:cubicBezTo>
                <a:lnTo>
                  <a:pt x="28" y="494"/>
                </a:lnTo>
                <a:lnTo>
                  <a:pt x="28" y="494"/>
                </a:lnTo>
                <a:cubicBezTo>
                  <a:pt x="14" y="494"/>
                  <a:pt x="0" y="487"/>
                  <a:pt x="0" y="466"/>
                </a:cubicBezTo>
                <a:cubicBezTo>
                  <a:pt x="0" y="466"/>
                  <a:pt x="0" y="459"/>
                  <a:pt x="7" y="452"/>
                </a:cubicBezTo>
                <a:lnTo>
                  <a:pt x="7" y="452"/>
                </a:lnTo>
                <a:cubicBezTo>
                  <a:pt x="276" y="7"/>
                  <a:pt x="276" y="7"/>
                  <a:pt x="276" y="7"/>
                </a:cubicBezTo>
                <a:lnTo>
                  <a:pt x="276" y="7"/>
                </a:lnTo>
                <a:cubicBezTo>
                  <a:pt x="283" y="0"/>
                  <a:pt x="290" y="0"/>
                  <a:pt x="304" y="0"/>
                </a:cubicBezTo>
                <a:cubicBezTo>
                  <a:pt x="311" y="0"/>
                  <a:pt x="318" y="0"/>
                  <a:pt x="325" y="14"/>
                </a:cubicBezTo>
                <a:lnTo>
                  <a:pt x="325" y="14"/>
                </a:lnTo>
                <a:cubicBezTo>
                  <a:pt x="601" y="452"/>
                  <a:pt x="601" y="452"/>
                  <a:pt x="601" y="452"/>
                </a:cubicBezTo>
                <a:lnTo>
                  <a:pt x="601" y="452"/>
                </a:lnTo>
                <a:cubicBezTo>
                  <a:pt x="601" y="459"/>
                  <a:pt x="601" y="466"/>
                  <a:pt x="601" y="466"/>
                </a:cubicBezTo>
                <a:close/>
                <a:moveTo>
                  <a:pt x="339" y="155"/>
                </a:moveTo>
                <a:lnTo>
                  <a:pt x="339" y="155"/>
                </a:lnTo>
                <a:cubicBezTo>
                  <a:pt x="339" y="134"/>
                  <a:pt x="325" y="120"/>
                  <a:pt x="304" y="120"/>
                </a:cubicBezTo>
                <a:cubicBezTo>
                  <a:pt x="283" y="120"/>
                  <a:pt x="261" y="134"/>
                  <a:pt x="261" y="155"/>
                </a:cubicBezTo>
                <a:cubicBezTo>
                  <a:pt x="261" y="296"/>
                  <a:pt x="261" y="296"/>
                  <a:pt x="261" y="296"/>
                </a:cubicBezTo>
                <a:cubicBezTo>
                  <a:pt x="261" y="318"/>
                  <a:pt x="283" y="339"/>
                  <a:pt x="304" y="339"/>
                </a:cubicBezTo>
                <a:cubicBezTo>
                  <a:pt x="325" y="339"/>
                  <a:pt x="339" y="318"/>
                  <a:pt x="339" y="296"/>
                </a:cubicBezTo>
                <a:lnTo>
                  <a:pt x="339" y="155"/>
                </a:lnTo>
                <a:close/>
                <a:moveTo>
                  <a:pt x="304" y="367"/>
                </a:moveTo>
                <a:lnTo>
                  <a:pt x="304" y="367"/>
                </a:lnTo>
                <a:cubicBezTo>
                  <a:pt x="283" y="367"/>
                  <a:pt x="261" y="381"/>
                  <a:pt x="261" y="403"/>
                </a:cubicBezTo>
                <a:cubicBezTo>
                  <a:pt x="261" y="424"/>
                  <a:pt x="283" y="438"/>
                  <a:pt x="304" y="438"/>
                </a:cubicBezTo>
                <a:cubicBezTo>
                  <a:pt x="325" y="438"/>
                  <a:pt x="339" y="424"/>
                  <a:pt x="339" y="403"/>
                </a:cubicBezTo>
                <a:cubicBezTo>
                  <a:pt x="339" y="381"/>
                  <a:pt x="325" y="367"/>
                  <a:pt x="304" y="3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45" name="Freeform 72"/>
          <p:cNvSpPr>
            <a:spLocks noChangeArrowheads="1"/>
          </p:cNvSpPr>
          <p:nvPr/>
        </p:nvSpPr>
        <p:spPr bwMode="auto">
          <a:xfrm>
            <a:off x="19166162" y="4688735"/>
            <a:ext cx="614362" cy="576403"/>
          </a:xfrm>
          <a:custGeom>
            <a:avLst/>
            <a:gdLst>
              <a:gd name="T0" fmla="*/ 601 w 602"/>
              <a:gd name="T1" fmla="*/ 466 h 495"/>
              <a:gd name="T2" fmla="*/ 601 w 602"/>
              <a:gd name="T3" fmla="*/ 466 h 495"/>
              <a:gd name="T4" fmla="*/ 572 w 602"/>
              <a:gd name="T5" fmla="*/ 494 h 495"/>
              <a:gd name="T6" fmla="*/ 572 w 602"/>
              <a:gd name="T7" fmla="*/ 494 h 495"/>
              <a:gd name="T8" fmla="*/ 28 w 602"/>
              <a:gd name="T9" fmla="*/ 494 h 495"/>
              <a:gd name="T10" fmla="*/ 28 w 602"/>
              <a:gd name="T11" fmla="*/ 494 h 495"/>
              <a:gd name="T12" fmla="*/ 28 w 602"/>
              <a:gd name="T13" fmla="*/ 494 h 495"/>
              <a:gd name="T14" fmla="*/ 0 w 602"/>
              <a:gd name="T15" fmla="*/ 466 h 495"/>
              <a:gd name="T16" fmla="*/ 7 w 602"/>
              <a:gd name="T17" fmla="*/ 452 h 495"/>
              <a:gd name="T18" fmla="*/ 7 w 602"/>
              <a:gd name="T19" fmla="*/ 452 h 495"/>
              <a:gd name="T20" fmla="*/ 276 w 602"/>
              <a:gd name="T21" fmla="*/ 7 h 495"/>
              <a:gd name="T22" fmla="*/ 276 w 602"/>
              <a:gd name="T23" fmla="*/ 7 h 495"/>
              <a:gd name="T24" fmla="*/ 304 w 602"/>
              <a:gd name="T25" fmla="*/ 0 h 495"/>
              <a:gd name="T26" fmla="*/ 325 w 602"/>
              <a:gd name="T27" fmla="*/ 14 h 495"/>
              <a:gd name="T28" fmla="*/ 325 w 602"/>
              <a:gd name="T29" fmla="*/ 14 h 495"/>
              <a:gd name="T30" fmla="*/ 601 w 602"/>
              <a:gd name="T31" fmla="*/ 452 h 495"/>
              <a:gd name="T32" fmla="*/ 601 w 602"/>
              <a:gd name="T33" fmla="*/ 452 h 495"/>
              <a:gd name="T34" fmla="*/ 601 w 602"/>
              <a:gd name="T35" fmla="*/ 466 h 495"/>
              <a:gd name="T36" fmla="*/ 339 w 602"/>
              <a:gd name="T37" fmla="*/ 155 h 495"/>
              <a:gd name="T38" fmla="*/ 339 w 602"/>
              <a:gd name="T39" fmla="*/ 155 h 495"/>
              <a:gd name="T40" fmla="*/ 304 w 602"/>
              <a:gd name="T41" fmla="*/ 120 h 495"/>
              <a:gd name="T42" fmla="*/ 261 w 602"/>
              <a:gd name="T43" fmla="*/ 155 h 495"/>
              <a:gd name="T44" fmla="*/ 261 w 602"/>
              <a:gd name="T45" fmla="*/ 296 h 495"/>
              <a:gd name="T46" fmla="*/ 304 w 602"/>
              <a:gd name="T47" fmla="*/ 339 h 495"/>
              <a:gd name="T48" fmla="*/ 339 w 602"/>
              <a:gd name="T49" fmla="*/ 296 h 495"/>
              <a:gd name="T50" fmla="*/ 339 w 602"/>
              <a:gd name="T51" fmla="*/ 155 h 495"/>
              <a:gd name="T52" fmla="*/ 304 w 602"/>
              <a:gd name="T53" fmla="*/ 367 h 495"/>
              <a:gd name="T54" fmla="*/ 304 w 602"/>
              <a:gd name="T55" fmla="*/ 367 h 495"/>
              <a:gd name="T56" fmla="*/ 261 w 602"/>
              <a:gd name="T57" fmla="*/ 403 h 495"/>
              <a:gd name="T58" fmla="*/ 304 w 602"/>
              <a:gd name="T59" fmla="*/ 438 h 495"/>
              <a:gd name="T60" fmla="*/ 339 w 602"/>
              <a:gd name="T61" fmla="*/ 403 h 495"/>
              <a:gd name="T62" fmla="*/ 304 w 602"/>
              <a:gd name="T63" fmla="*/ 36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02" h="495">
                <a:moveTo>
                  <a:pt x="601" y="466"/>
                </a:moveTo>
                <a:lnTo>
                  <a:pt x="601" y="466"/>
                </a:lnTo>
                <a:cubicBezTo>
                  <a:pt x="601" y="487"/>
                  <a:pt x="594" y="494"/>
                  <a:pt x="572" y="494"/>
                </a:cubicBezTo>
                <a:lnTo>
                  <a:pt x="572" y="494"/>
                </a:lnTo>
                <a:cubicBezTo>
                  <a:pt x="28" y="494"/>
                  <a:pt x="28" y="494"/>
                  <a:pt x="28" y="494"/>
                </a:cubicBezTo>
                <a:lnTo>
                  <a:pt x="28" y="494"/>
                </a:lnTo>
                <a:lnTo>
                  <a:pt x="28" y="494"/>
                </a:lnTo>
                <a:cubicBezTo>
                  <a:pt x="14" y="494"/>
                  <a:pt x="0" y="487"/>
                  <a:pt x="0" y="466"/>
                </a:cubicBezTo>
                <a:cubicBezTo>
                  <a:pt x="0" y="466"/>
                  <a:pt x="0" y="459"/>
                  <a:pt x="7" y="452"/>
                </a:cubicBezTo>
                <a:lnTo>
                  <a:pt x="7" y="452"/>
                </a:lnTo>
                <a:cubicBezTo>
                  <a:pt x="276" y="7"/>
                  <a:pt x="276" y="7"/>
                  <a:pt x="276" y="7"/>
                </a:cubicBezTo>
                <a:lnTo>
                  <a:pt x="276" y="7"/>
                </a:lnTo>
                <a:cubicBezTo>
                  <a:pt x="283" y="0"/>
                  <a:pt x="290" y="0"/>
                  <a:pt x="304" y="0"/>
                </a:cubicBezTo>
                <a:cubicBezTo>
                  <a:pt x="311" y="0"/>
                  <a:pt x="318" y="0"/>
                  <a:pt x="325" y="14"/>
                </a:cubicBezTo>
                <a:lnTo>
                  <a:pt x="325" y="14"/>
                </a:lnTo>
                <a:cubicBezTo>
                  <a:pt x="601" y="452"/>
                  <a:pt x="601" y="452"/>
                  <a:pt x="601" y="452"/>
                </a:cubicBezTo>
                <a:lnTo>
                  <a:pt x="601" y="452"/>
                </a:lnTo>
                <a:cubicBezTo>
                  <a:pt x="601" y="459"/>
                  <a:pt x="601" y="466"/>
                  <a:pt x="601" y="466"/>
                </a:cubicBezTo>
                <a:close/>
                <a:moveTo>
                  <a:pt x="339" y="155"/>
                </a:moveTo>
                <a:lnTo>
                  <a:pt x="339" y="155"/>
                </a:lnTo>
                <a:cubicBezTo>
                  <a:pt x="339" y="134"/>
                  <a:pt x="325" y="120"/>
                  <a:pt x="304" y="120"/>
                </a:cubicBezTo>
                <a:cubicBezTo>
                  <a:pt x="283" y="120"/>
                  <a:pt x="261" y="134"/>
                  <a:pt x="261" y="155"/>
                </a:cubicBezTo>
                <a:cubicBezTo>
                  <a:pt x="261" y="296"/>
                  <a:pt x="261" y="296"/>
                  <a:pt x="261" y="296"/>
                </a:cubicBezTo>
                <a:cubicBezTo>
                  <a:pt x="261" y="318"/>
                  <a:pt x="283" y="339"/>
                  <a:pt x="304" y="339"/>
                </a:cubicBezTo>
                <a:cubicBezTo>
                  <a:pt x="325" y="339"/>
                  <a:pt x="339" y="318"/>
                  <a:pt x="339" y="296"/>
                </a:cubicBezTo>
                <a:lnTo>
                  <a:pt x="339" y="155"/>
                </a:lnTo>
                <a:close/>
                <a:moveTo>
                  <a:pt x="304" y="367"/>
                </a:moveTo>
                <a:lnTo>
                  <a:pt x="304" y="367"/>
                </a:lnTo>
                <a:cubicBezTo>
                  <a:pt x="283" y="367"/>
                  <a:pt x="261" y="381"/>
                  <a:pt x="261" y="403"/>
                </a:cubicBezTo>
                <a:cubicBezTo>
                  <a:pt x="261" y="424"/>
                  <a:pt x="283" y="438"/>
                  <a:pt x="304" y="438"/>
                </a:cubicBezTo>
                <a:cubicBezTo>
                  <a:pt x="325" y="438"/>
                  <a:pt x="339" y="424"/>
                  <a:pt x="339" y="403"/>
                </a:cubicBezTo>
                <a:cubicBezTo>
                  <a:pt x="339" y="381"/>
                  <a:pt x="325" y="367"/>
                  <a:pt x="304" y="3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46" name="Rectangle 25"/>
          <p:cNvSpPr/>
          <p:nvPr/>
        </p:nvSpPr>
        <p:spPr>
          <a:xfrm>
            <a:off x="11529767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7" name="TextBox 35"/>
          <p:cNvSpPr txBox="1"/>
          <p:nvPr/>
        </p:nvSpPr>
        <p:spPr>
          <a:xfrm>
            <a:off x="8519211" y="397292"/>
            <a:ext cx="7709125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Código limpio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8" name="Subtitle 2"/>
          <p:cNvSpPr txBox="1">
            <a:spLocks/>
          </p:cNvSpPr>
          <p:nvPr/>
        </p:nvSpPr>
        <p:spPr>
          <a:xfrm>
            <a:off x="9256570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smtClean="0">
                <a:latin typeface="Lato Light"/>
                <a:cs typeface="Lato Light"/>
              </a:rPr>
              <a:t>Buenas prácticas en desarrollos</a:t>
            </a:r>
            <a:endParaRPr lang="es-CL" sz="310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51089" y="3468717"/>
            <a:ext cx="8457692" cy="8659936"/>
            <a:chOff x="14098679" y="3578729"/>
            <a:chExt cx="7338186" cy="7513660"/>
          </a:xfrm>
        </p:grpSpPr>
        <p:sp>
          <p:nvSpPr>
            <p:cNvPr id="3" name="Freeform 16"/>
            <p:cNvSpPr>
              <a:spLocks noChangeArrowheads="1"/>
            </p:cNvSpPr>
            <p:nvPr/>
          </p:nvSpPr>
          <p:spPr bwMode="auto">
            <a:xfrm>
              <a:off x="15135176" y="10248857"/>
              <a:ext cx="2028890" cy="620244"/>
            </a:xfrm>
            <a:custGeom>
              <a:avLst/>
              <a:gdLst>
                <a:gd name="T0" fmla="*/ 1623 w 3247"/>
                <a:gd name="T1" fmla="*/ 0 h 992"/>
                <a:gd name="T2" fmla="*/ 1623 w 3247"/>
                <a:gd name="T3" fmla="*/ 0 h 992"/>
                <a:gd name="T4" fmla="*/ 0 w 3247"/>
                <a:gd name="T5" fmla="*/ 497 h 992"/>
                <a:gd name="T6" fmla="*/ 1623 w 3247"/>
                <a:gd name="T7" fmla="*/ 991 h 992"/>
                <a:gd name="T8" fmla="*/ 3246 w 3247"/>
                <a:gd name="T9" fmla="*/ 497 h 992"/>
                <a:gd name="T10" fmla="*/ 1623 w 3247"/>
                <a:gd name="T11" fmla="*/ 0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47" h="992">
                  <a:moveTo>
                    <a:pt x="1623" y="0"/>
                  </a:moveTo>
                  <a:lnTo>
                    <a:pt x="1623" y="0"/>
                  </a:lnTo>
                  <a:cubicBezTo>
                    <a:pt x="725" y="0"/>
                    <a:pt x="0" y="223"/>
                    <a:pt x="0" y="497"/>
                  </a:cubicBezTo>
                  <a:cubicBezTo>
                    <a:pt x="0" y="771"/>
                    <a:pt x="725" y="991"/>
                    <a:pt x="1623" y="991"/>
                  </a:cubicBezTo>
                  <a:cubicBezTo>
                    <a:pt x="2517" y="991"/>
                    <a:pt x="3246" y="771"/>
                    <a:pt x="3246" y="497"/>
                  </a:cubicBezTo>
                  <a:cubicBezTo>
                    <a:pt x="3246" y="223"/>
                    <a:pt x="2517" y="0"/>
                    <a:pt x="1623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4" name="Freeform 17"/>
            <p:cNvSpPr>
              <a:spLocks noChangeArrowheads="1"/>
            </p:cNvSpPr>
            <p:nvPr/>
          </p:nvSpPr>
          <p:spPr bwMode="auto">
            <a:xfrm>
              <a:off x="17034504" y="10221289"/>
              <a:ext cx="3693902" cy="871100"/>
            </a:xfrm>
            <a:custGeom>
              <a:avLst/>
              <a:gdLst>
                <a:gd name="T0" fmla="*/ 4286 w 5910"/>
                <a:gd name="T1" fmla="*/ 0 h 1392"/>
                <a:gd name="T2" fmla="*/ 4286 w 5910"/>
                <a:gd name="T3" fmla="*/ 0 h 1392"/>
                <a:gd name="T4" fmla="*/ 2664 w 5910"/>
                <a:gd name="T5" fmla="*/ 493 h 1392"/>
                <a:gd name="T6" fmla="*/ 2668 w 5910"/>
                <a:gd name="T7" fmla="*/ 514 h 1392"/>
                <a:gd name="T8" fmla="*/ 1622 w 5910"/>
                <a:gd name="T9" fmla="*/ 400 h 1392"/>
                <a:gd name="T10" fmla="*/ 0 w 5910"/>
                <a:gd name="T11" fmla="*/ 893 h 1392"/>
                <a:gd name="T12" fmla="*/ 1622 w 5910"/>
                <a:gd name="T13" fmla="*/ 1391 h 1392"/>
                <a:gd name="T14" fmla="*/ 3245 w 5910"/>
                <a:gd name="T15" fmla="*/ 893 h 1392"/>
                <a:gd name="T16" fmla="*/ 3245 w 5910"/>
                <a:gd name="T17" fmla="*/ 872 h 1392"/>
                <a:gd name="T18" fmla="*/ 4286 w 5910"/>
                <a:gd name="T19" fmla="*/ 986 h 1392"/>
                <a:gd name="T20" fmla="*/ 5909 w 5910"/>
                <a:gd name="T21" fmla="*/ 493 h 1392"/>
                <a:gd name="T22" fmla="*/ 4286 w 5910"/>
                <a:gd name="T23" fmla="*/ 0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10" h="1392">
                  <a:moveTo>
                    <a:pt x="4286" y="0"/>
                  </a:moveTo>
                  <a:lnTo>
                    <a:pt x="4286" y="0"/>
                  </a:lnTo>
                  <a:cubicBezTo>
                    <a:pt x="3393" y="0"/>
                    <a:pt x="2664" y="219"/>
                    <a:pt x="2664" y="493"/>
                  </a:cubicBezTo>
                  <a:cubicBezTo>
                    <a:pt x="2664" y="501"/>
                    <a:pt x="2668" y="509"/>
                    <a:pt x="2668" y="514"/>
                  </a:cubicBezTo>
                  <a:cubicBezTo>
                    <a:pt x="2385" y="442"/>
                    <a:pt x="2023" y="400"/>
                    <a:pt x="1622" y="400"/>
                  </a:cubicBezTo>
                  <a:cubicBezTo>
                    <a:pt x="729" y="400"/>
                    <a:pt x="0" y="619"/>
                    <a:pt x="0" y="893"/>
                  </a:cubicBezTo>
                  <a:cubicBezTo>
                    <a:pt x="0" y="1167"/>
                    <a:pt x="729" y="1391"/>
                    <a:pt x="1622" y="1391"/>
                  </a:cubicBezTo>
                  <a:cubicBezTo>
                    <a:pt x="2520" y="1391"/>
                    <a:pt x="3245" y="1167"/>
                    <a:pt x="3245" y="893"/>
                  </a:cubicBezTo>
                  <a:cubicBezTo>
                    <a:pt x="3245" y="884"/>
                    <a:pt x="3245" y="880"/>
                    <a:pt x="3245" y="872"/>
                  </a:cubicBezTo>
                  <a:cubicBezTo>
                    <a:pt x="3527" y="944"/>
                    <a:pt x="3890" y="986"/>
                    <a:pt x="4286" y="986"/>
                  </a:cubicBezTo>
                  <a:cubicBezTo>
                    <a:pt x="5184" y="986"/>
                    <a:pt x="5909" y="766"/>
                    <a:pt x="5909" y="493"/>
                  </a:cubicBezTo>
                  <a:cubicBezTo>
                    <a:pt x="5909" y="219"/>
                    <a:pt x="5184" y="0"/>
                    <a:pt x="4286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5" name="Freeform 18"/>
            <p:cNvSpPr>
              <a:spLocks noChangeArrowheads="1"/>
            </p:cNvSpPr>
            <p:nvPr/>
          </p:nvSpPr>
          <p:spPr bwMode="auto">
            <a:xfrm>
              <a:off x="19802175" y="8739167"/>
              <a:ext cx="328041" cy="485170"/>
            </a:xfrm>
            <a:custGeom>
              <a:avLst/>
              <a:gdLst>
                <a:gd name="T0" fmla="*/ 283 w 524"/>
                <a:gd name="T1" fmla="*/ 68 h 777"/>
                <a:gd name="T2" fmla="*/ 283 w 524"/>
                <a:gd name="T3" fmla="*/ 68 h 777"/>
                <a:gd name="T4" fmla="*/ 312 w 524"/>
                <a:gd name="T5" fmla="*/ 367 h 777"/>
                <a:gd name="T6" fmla="*/ 519 w 524"/>
                <a:gd name="T7" fmla="*/ 469 h 777"/>
                <a:gd name="T8" fmla="*/ 308 w 524"/>
                <a:gd name="T9" fmla="*/ 692 h 777"/>
                <a:gd name="T10" fmla="*/ 139 w 524"/>
                <a:gd name="T11" fmla="*/ 763 h 777"/>
                <a:gd name="T12" fmla="*/ 0 w 524"/>
                <a:gd name="T13" fmla="*/ 0 h 777"/>
                <a:gd name="T14" fmla="*/ 283 w 524"/>
                <a:gd name="T15" fmla="*/ 68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4" h="777">
                  <a:moveTo>
                    <a:pt x="283" y="68"/>
                  </a:moveTo>
                  <a:lnTo>
                    <a:pt x="283" y="68"/>
                  </a:lnTo>
                  <a:cubicBezTo>
                    <a:pt x="350" y="165"/>
                    <a:pt x="338" y="300"/>
                    <a:pt x="312" y="367"/>
                  </a:cubicBezTo>
                  <a:cubicBezTo>
                    <a:pt x="392" y="283"/>
                    <a:pt x="523" y="350"/>
                    <a:pt x="519" y="469"/>
                  </a:cubicBezTo>
                  <a:cubicBezTo>
                    <a:pt x="514" y="591"/>
                    <a:pt x="409" y="608"/>
                    <a:pt x="308" y="692"/>
                  </a:cubicBezTo>
                  <a:cubicBezTo>
                    <a:pt x="211" y="776"/>
                    <a:pt x="139" y="763"/>
                    <a:pt x="139" y="7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3" y="68"/>
                    <a:pt x="283" y="68"/>
                    <a:pt x="283" y="68"/>
                  </a:cubicBezTo>
                </a:path>
              </a:pathLst>
            </a:custGeom>
            <a:solidFill>
              <a:srgbClr val="EEC0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6" name="Freeform 19"/>
            <p:cNvSpPr>
              <a:spLocks noChangeArrowheads="1"/>
            </p:cNvSpPr>
            <p:nvPr/>
          </p:nvSpPr>
          <p:spPr bwMode="auto">
            <a:xfrm>
              <a:off x="18784974" y="10282889"/>
              <a:ext cx="645055" cy="212261"/>
            </a:xfrm>
            <a:custGeom>
              <a:avLst/>
              <a:gdLst>
                <a:gd name="T0" fmla="*/ 1012 w 1034"/>
                <a:gd name="T1" fmla="*/ 236 h 338"/>
                <a:gd name="T2" fmla="*/ 1012 w 1034"/>
                <a:gd name="T3" fmla="*/ 236 h 338"/>
                <a:gd name="T4" fmla="*/ 1029 w 1034"/>
                <a:gd name="T5" fmla="*/ 337 h 338"/>
                <a:gd name="T6" fmla="*/ 0 w 1034"/>
                <a:gd name="T7" fmla="*/ 337 h 338"/>
                <a:gd name="T8" fmla="*/ 164 w 1034"/>
                <a:gd name="T9" fmla="*/ 130 h 338"/>
                <a:gd name="T10" fmla="*/ 426 w 1034"/>
                <a:gd name="T11" fmla="*/ 4 h 338"/>
                <a:gd name="T12" fmla="*/ 1012 w 1034"/>
                <a:gd name="T13" fmla="*/ 236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4" h="338">
                  <a:moveTo>
                    <a:pt x="1012" y="236"/>
                  </a:moveTo>
                  <a:lnTo>
                    <a:pt x="1012" y="236"/>
                  </a:lnTo>
                  <a:cubicBezTo>
                    <a:pt x="1033" y="265"/>
                    <a:pt x="1029" y="337"/>
                    <a:pt x="1029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21" y="223"/>
                    <a:pt x="55" y="211"/>
                    <a:pt x="164" y="130"/>
                  </a:cubicBezTo>
                  <a:cubicBezTo>
                    <a:pt x="274" y="50"/>
                    <a:pt x="274" y="0"/>
                    <a:pt x="426" y="4"/>
                  </a:cubicBezTo>
                  <a:cubicBezTo>
                    <a:pt x="1012" y="236"/>
                    <a:pt x="1012" y="236"/>
                    <a:pt x="1012" y="236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7" name="Freeform 20"/>
            <p:cNvSpPr>
              <a:spLocks noChangeArrowheads="1"/>
            </p:cNvSpPr>
            <p:nvPr/>
          </p:nvSpPr>
          <p:spPr bwMode="auto">
            <a:xfrm>
              <a:off x="18776703" y="8821867"/>
              <a:ext cx="1364539" cy="1623663"/>
            </a:xfrm>
            <a:custGeom>
              <a:avLst/>
              <a:gdLst>
                <a:gd name="T0" fmla="*/ 114 w 2184"/>
                <a:gd name="T1" fmla="*/ 75 h 2597"/>
                <a:gd name="T2" fmla="*/ 114 w 2184"/>
                <a:gd name="T3" fmla="*/ 75 h 2597"/>
                <a:gd name="T4" fmla="*/ 345 w 2184"/>
                <a:gd name="T5" fmla="*/ 2343 h 2597"/>
                <a:gd name="T6" fmla="*/ 1058 w 2184"/>
                <a:gd name="T7" fmla="*/ 2596 h 2597"/>
                <a:gd name="T8" fmla="*/ 834 w 2184"/>
                <a:gd name="T9" fmla="*/ 712 h 2597"/>
                <a:gd name="T10" fmla="*/ 940 w 2184"/>
                <a:gd name="T11" fmla="*/ 695 h 2597"/>
                <a:gd name="T12" fmla="*/ 1433 w 2184"/>
                <a:gd name="T13" fmla="*/ 2507 h 2597"/>
                <a:gd name="T14" fmla="*/ 2132 w 2184"/>
                <a:gd name="T15" fmla="*/ 2507 h 2597"/>
                <a:gd name="T16" fmla="*/ 2183 w 2184"/>
                <a:gd name="T17" fmla="*/ 2322 h 2597"/>
                <a:gd name="T18" fmla="*/ 1766 w 2184"/>
                <a:gd name="T19" fmla="*/ 155 h 2597"/>
                <a:gd name="T20" fmla="*/ 1058 w 2184"/>
                <a:gd name="T21" fmla="*/ 0 h 2597"/>
                <a:gd name="T22" fmla="*/ 114 w 2184"/>
                <a:gd name="T23" fmla="*/ 75 h 2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84" h="2597">
                  <a:moveTo>
                    <a:pt x="114" y="75"/>
                  </a:moveTo>
                  <a:lnTo>
                    <a:pt x="114" y="75"/>
                  </a:lnTo>
                  <a:cubicBezTo>
                    <a:pt x="0" y="695"/>
                    <a:pt x="122" y="1812"/>
                    <a:pt x="345" y="2343"/>
                  </a:cubicBezTo>
                  <a:cubicBezTo>
                    <a:pt x="560" y="2419"/>
                    <a:pt x="720" y="2567"/>
                    <a:pt x="1058" y="2596"/>
                  </a:cubicBezTo>
                  <a:cubicBezTo>
                    <a:pt x="826" y="1563"/>
                    <a:pt x="826" y="935"/>
                    <a:pt x="834" y="712"/>
                  </a:cubicBezTo>
                  <a:cubicBezTo>
                    <a:pt x="859" y="716"/>
                    <a:pt x="940" y="695"/>
                    <a:pt x="940" y="695"/>
                  </a:cubicBezTo>
                  <a:cubicBezTo>
                    <a:pt x="973" y="973"/>
                    <a:pt x="1327" y="2347"/>
                    <a:pt x="1433" y="2507"/>
                  </a:cubicBezTo>
                  <a:cubicBezTo>
                    <a:pt x="2132" y="2507"/>
                    <a:pt x="2132" y="2507"/>
                    <a:pt x="2132" y="2507"/>
                  </a:cubicBezTo>
                  <a:cubicBezTo>
                    <a:pt x="2149" y="2377"/>
                    <a:pt x="2183" y="2322"/>
                    <a:pt x="2183" y="2322"/>
                  </a:cubicBezTo>
                  <a:cubicBezTo>
                    <a:pt x="1922" y="1449"/>
                    <a:pt x="1787" y="421"/>
                    <a:pt x="1766" y="155"/>
                  </a:cubicBezTo>
                  <a:cubicBezTo>
                    <a:pt x="1058" y="0"/>
                    <a:pt x="1058" y="0"/>
                    <a:pt x="1058" y="0"/>
                  </a:cubicBezTo>
                  <a:cubicBezTo>
                    <a:pt x="114" y="75"/>
                    <a:pt x="114" y="75"/>
                    <a:pt x="114" y="75"/>
                  </a:cubicBezTo>
                </a:path>
              </a:pathLst>
            </a:custGeom>
            <a:solidFill>
              <a:srgbClr val="4D4C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8" name="Freeform 21"/>
            <p:cNvSpPr>
              <a:spLocks noChangeArrowheads="1"/>
            </p:cNvSpPr>
            <p:nvPr/>
          </p:nvSpPr>
          <p:spPr bwMode="auto">
            <a:xfrm>
              <a:off x="19297708" y="9257416"/>
              <a:ext cx="140588" cy="1188113"/>
            </a:xfrm>
            <a:custGeom>
              <a:avLst/>
              <a:gdLst>
                <a:gd name="T0" fmla="*/ 224 w 225"/>
                <a:gd name="T1" fmla="*/ 1901 h 1902"/>
                <a:gd name="T2" fmla="*/ 219 w 225"/>
                <a:gd name="T3" fmla="*/ 1901 h 1902"/>
                <a:gd name="T4" fmla="*/ 219 w 225"/>
                <a:gd name="T5" fmla="*/ 1901 h 1902"/>
                <a:gd name="T6" fmla="*/ 219 w 225"/>
                <a:gd name="T7" fmla="*/ 1901 h 1902"/>
                <a:gd name="T8" fmla="*/ 219 w 225"/>
                <a:gd name="T9" fmla="*/ 1901 h 1902"/>
                <a:gd name="T10" fmla="*/ 215 w 225"/>
                <a:gd name="T11" fmla="*/ 1901 h 1902"/>
                <a:gd name="T12" fmla="*/ 215 w 225"/>
                <a:gd name="T13" fmla="*/ 1901 h 1902"/>
                <a:gd name="T14" fmla="*/ 215 w 225"/>
                <a:gd name="T15" fmla="*/ 1901 h 1902"/>
                <a:gd name="T16" fmla="*/ 215 w 225"/>
                <a:gd name="T17" fmla="*/ 1901 h 1902"/>
                <a:gd name="T18" fmla="*/ 207 w 225"/>
                <a:gd name="T19" fmla="*/ 1901 h 1902"/>
                <a:gd name="T20" fmla="*/ 203 w 225"/>
                <a:gd name="T21" fmla="*/ 1901 h 1902"/>
                <a:gd name="T22" fmla="*/ 203 w 225"/>
                <a:gd name="T23" fmla="*/ 1901 h 1902"/>
                <a:gd name="T24" fmla="*/ 203 w 225"/>
                <a:gd name="T25" fmla="*/ 1901 h 1902"/>
                <a:gd name="T26" fmla="*/ 0 w 225"/>
                <a:gd name="T27" fmla="*/ 17 h 1902"/>
                <a:gd name="T28" fmla="*/ 0 w 225"/>
                <a:gd name="T29" fmla="*/ 17 h 1902"/>
                <a:gd name="T30" fmla="*/ 110 w 225"/>
                <a:gd name="T31" fmla="*/ 13 h 1902"/>
                <a:gd name="T32" fmla="*/ 110 w 225"/>
                <a:gd name="T33" fmla="*/ 13 h 1902"/>
                <a:gd name="T34" fmla="*/ 110 w 225"/>
                <a:gd name="T35" fmla="*/ 8 h 1902"/>
                <a:gd name="T36" fmla="*/ 110 w 225"/>
                <a:gd name="T37" fmla="*/ 8 h 1902"/>
                <a:gd name="T38" fmla="*/ 110 w 225"/>
                <a:gd name="T39" fmla="*/ 8 h 1902"/>
                <a:gd name="T40" fmla="*/ 110 w 225"/>
                <a:gd name="T41" fmla="*/ 8 h 1902"/>
                <a:gd name="T42" fmla="*/ 110 w 225"/>
                <a:gd name="T43" fmla="*/ 8 h 1902"/>
                <a:gd name="T44" fmla="*/ 110 w 225"/>
                <a:gd name="T45" fmla="*/ 8 h 1902"/>
                <a:gd name="T46" fmla="*/ 110 w 225"/>
                <a:gd name="T47" fmla="*/ 8 h 1902"/>
                <a:gd name="T48" fmla="*/ 110 w 225"/>
                <a:gd name="T49" fmla="*/ 8 h 1902"/>
                <a:gd name="T50" fmla="*/ 110 w 225"/>
                <a:gd name="T51" fmla="*/ 8 h 1902"/>
                <a:gd name="T52" fmla="*/ 110 w 225"/>
                <a:gd name="T53" fmla="*/ 8 h 1902"/>
                <a:gd name="T54" fmla="*/ 110 w 225"/>
                <a:gd name="T55" fmla="*/ 8 h 1902"/>
                <a:gd name="T56" fmla="*/ 110 w 225"/>
                <a:gd name="T57" fmla="*/ 8 h 1902"/>
                <a:gd name="T58" fmla="*/ 106 w 225"/>
                <a:gd name="T59" fmla="*/ 4 h 1902"/>
                <a:gd name="T60" fmla="*/ 106 w 225"/>
                <a:gd name="T61" fmla="*/ 4 h 1902"/>
                <a:gd name="T62" fmla="*/ 106 w 225"/>
                <a:gd name="T63" fmla="*/ 4 h 1902"/>
                <a:gd name="T64" fmla="*/ 106 w 225"/>
                <a:gd name="T65" fmla="*/ 4 h 1902"/>
                <a:gd name="T66" fmla="*/ 106 w 225"/>
                <a:gd name="T67" fmla="*/ 4 h 1902"/>
                <a:gd name="T68" fmla="*/ 106 w 225"/>
                <a:gd name="T69" fmla="*/ 4 h 1902"/>
                <a:gd name="T70" fmla="*/ 106 w 225"/>
                <a:gd name="T71" fmla="*/ 4 h 1902"/>
                <a:gd name="T72" fmla="*/ 106 w 225"/>
                <a:gd name="T73" fmla="*/ 4 h 1902"/>
                <a:gd name="T74" fmla="*/ 106 w 225"/>
                <a:gd name="T75" fmla="*/ 4 h 1902"/>
                <a:gd name="T76" fmla="*/ 106 w 225"/>
                <a:gd name="T77" fmla="*/ 4 h 1902"/>
                <a:gd name="T78" fmla="*/ 106 w 225"/>
                <a:gd name="T79" fmla="*/ 4 h 1902"/>
                <a:gd name="T80" fmla="*/ 106 w 225"/>
                <a:gd name="T81" fmla="*/ 4 h 1902"/>
                <a:gd name="T82" fmla="*/ 106 w 225"/>
                <a:gd name="T83" fmla="*/ 0 h 1902"/>
                <a:gd name="T84" fmla="*/ 106 w 225"/>
                <a:gd name="T85" fmla="*/ 0 h 1902"/>
                <a:gd name="T86" fmla="*/ 9 w 225"/>
                <a:gd name="T87" fmla="*/ 17 h 1902"/>
                <a:gd name="T88" fmla="*/ 219 w 225"/>
                <a:gd name="T89" fmla="*/ 1901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5" h="1902">
                  <a:moveTo>
                    <a:pt x="219" y="1901"/>
                  </a:moveTo>
                  <a:lnTo>
                    <a:pt x="219" y="1901"/>
                  </a:lnTo>
                  <a:lnTo>
                    <a:pt x="224" y="1901"/>
                  </a:lnTo>
                  <a:lnTo>
                    <a:pt x="219" y="1901"/>
                  </a:lnTo>
                  <a:lnTo>
                    <a:pt x="219" y="1901"/>
                  </a:lnTo>
                  <a:lnTo>
                    <a:pt x="219" y="1901"/>
                  </a:lnTo>
                  <a:lnTo>
                    <a:pt x="219" y="1901"/>
                  </a:lnTo>
                  <a:lnTo>
                    <a:pt x="219" y="1901"/>
                  </a:lnTo>
                  <a:lnTo>
                    <a:pt x="219" y="1901"/>
                  </a:lnTo>
                  <a:lnTo>
                    <a:pt x="219" y="1901"/>
                  </a:lnTo>
                  <a:lnTo>
                    <a:pt x="219" y="1901"/>
                  </a:lnTo>
                  <a:lnTo>
                    <a:pt x="219" y="1901"/>
                  </a:lnTo>
                  <a:lnTo>
                    <a:pt x="215" y="1901"/>
                  </a:lnTo>
                  <a:lnTo>
                    <a:pt x="215" y="1901"/>
                  </a:lnTo>
                  <a:cubicBezTo>
                    <a:pt x="215" y="1901"/>
                    <a:pt x="215" y="1901"/>
                    <a:pt x="219" y="1901"/>
                  </a:cubicBezTo>
                  <a:cubicBezTo>
                    <a:pt x="215" y="1901"/>
                    <a:pt x="215" y="1901"/>
                    <a:pt x="215" y="1901"/>
                  </a:cubicBezTo>
                  <a:lnTo>
                    <a:pt x="215" y="1901"/>
                  </a:lnTo>
                  <a:lnTo>
                    <a:pt x="215" y="1901"/>
                  </a:lnTo>
                  <a:lnTo>
                    <a:pt x="215" y="1901"/>
                  </a:lnTo>
                  <a:lnTo>
                    <a:pt x="215" y="1901"/>
                  </a:lnTo>
                  <a:lnTo>
                    <a:pt x="215" y="1901"/>
                  </a:lnTo>
                  <a:lnTo>
                    <a:pt x="215" y="1901"/>
                  </a:lnTo>
                  <a:lnTo>
                    <a:pt x="215" y="1901"/>
                  </a:lnTo>
                  <a:lnTo>
                    <a:pt x="215" y="1901"/>
                  </a:lnTo>
                  <a:lnTo>
                    <a:pt x="211" y="1901"/>
                  </a:lnTo>
                  <a:lnTo>
                    <a:pt x="211" y="1901"/>
                  </a:lnTo>
                  <a:cubicBezTo>
                    <a:pt x="211" y="1901"/>
                    <a:pt x="211" y="1901"/>
                    <a:pt x="215" y="1901"/>
                  </a:cubicBezTo>
                  <a:cubicBezTo>
                    <a:pt x="211" y="1901"/>
                    <a:pt x="211" y="1901"/>
                    <a:pt x="211" y="1901"/>
                  </a:cubicBezTo>
                  <a:lnTo>
                    <a:pt x="207" y="1901"/>
                  </a:lnTo>
                  <a:lnTo>
                    <a:pt x="207" y="1901"/>
                  </a:lnTo>
                  <a:lnTo>
                    <a:pt x="211" y="1901"/>
                  </a:lnTo>
                  <a:lnTo>
                    <a:pt x="207" y="1901"/>
                  </a:lnTo>
                  <a:lnTo>
                    <a:pt x="203" y="1901"/>
                  </a:lnTo>
                  <a:lnTo>
                    <a:pt x="203" y="1901"/>
                  </a:lnTo>
                  <a:lnTo>
                    <a:pt x="207" y="1901"/>
                  </a:lnTo>
                  <a:lnTo>
                    <a:pt x="203" y="1901"/>
                  </a:lnTo>
                  <a:lnTo>
                    <a:pt x="203" y="1901"/>
                  </a:lnTo>
                  <a:lnTo>
                    <a:pt x="203" y="1901"/>
                  </a:lnTo>
                  <a:lnTo>
                    <a:pt x="203" y="1901"/>
                  </a:lnTo>
                  <a:lnTo>
                    <a:pt x="203" y="1901"/>
                  </a:lnTo>
                  <a:lnTo>
                    <a:pt x="203" y="1901"/>
                  </a:lnTo>
                  <a:lnTo>
                    <a:pt x="0" y="17"/>
                  </a:lnTo>
                  <a:lnTo>
                    <a:pt x="0" y="17"/>
                  </a:lnTo>
                  <a:cubicBezTo>
                    <a:pt x="4" y="17"/>
                    <a:pt x="4" y="17"/>
                    <a:pt x="9" y="17"/>
                  </a:cubicBezTo>
                  <a:cubicBezTo>
                    <a:pt x="4" y="17"/>
                    <a:pt x="4" y="17"/>
                    <a:pt x="0" y="17"/>
                  </a:cubicBezTo>
                  <a:lnTo>
                    <a:pt x="110" y="13"/>
                  </a:lnTo>
                  <a:lnTo>
                    <a:pt x="110" y="13"/>
                  </a:lnTo>
                  <a:lnTo>
                    <a:pt x="110" y="13"/>
                  </a:lnTo>
                  <a:lnTo>
                    <a:pt x="110" y="13"/>
                  </a:lnTo>
                  <a:lnTo>
                    <a:pt x="110" y="13"/>
                  </a:lnTo>
                  <a:lnTo>
                    <a:pt x="110" y="13"/>
                  </a:lnTo>
                  <a:lnTo>
                    <a:pt x="110" y="13"/>
                  </a:lnTo>
                  <a:lnTo>
                    <a:pt x="110" y="13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6" y="4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6" y="0"/>
                  </a:lnTo>
                  <a:cubicBezTo>
                    <a:pt x="106" y="0"/>
                    <a:pt x="38" y="17"/>
                    <a:pt x="9" y="17"/>
                  </a:cubicBezTo>
                  <a:lnTo>
                    <a:pt x="9" y="17"/>
                  </a:lnTo>
                  <a:cubicBezTo>
                    <a:pt x="38" y="17"/>
                    <a:pt x="106" y="0"/>
                    <a:pt x="106" y="0"/>
                  </a:cubicBezTo>
                  <a:lnTo>
                    <a:pt x="219" y="1901"/>
                  </a:lnTo>
                </a:path>
              </a:pathLst>
            </a:custGeom>
            <a:solidFill>
              <a:srgbClr val="D8D4D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9" name="Freeform 22"/>
            <p:cNvSpPr>
              <a:spLocks noChangeArrowheads="1"/>
            </p:cNvSpPr>
            <p:nvPr/>
          </p:nvSpPr>
          <p:spPr bwMode="auto">
            <a:xfrm>
              <a:off x="19413487" y="10442775"/>
              <a:ext cx="11027" cy="2756"/>
            </a:xfrm>
            <a:custGeom>
              <a:avLst/>
              <a:gdLst>
                <a:gd name="T0" fmla="*/ 13 w 18"/>
                <a:gd name="T1" fmla="*/ 4 h 5"/>
                <a:gd name="T2" fmla="*/ 13 w 18"/>
                <a:gd name="T3" fmla="*/ 4 h 5"/>
                <a:gd name="T4" fmla="*/ 17 w 18"/>
                <a:gd name="T5" fmla="*/ 4 h 5"/>
                <a:gd name="T6" fmla="*/ 17 w 18"/>
                <a:gd name="T7" fmla="*/ 4 h 5"/>
                <a:gd name="T8" fmla="*/ 13 w 18"/>
                <a:gd name="T9" fmla="*/ 4 h 5"/>
                <a:gd name="T10" fmla="*/ 13 w 18"/>
                <a:gd name="T11" fmla="*/ 4 h 5"/>
                <a:gd name="T12" fmla="*/ 13 w 18"/>
                <a:gd name="T13" fmla="*/ 4 h 5"/>
                <a:gd name="T14" fmla="*/ 13 w 18"/>
                <a:gd name="T15" fmla="*/ 4 h 5"/>
                <a:gd name="T16" fmla="*/ 13 w 18"/>
                <a:gd name="T17" fmla="*/ 4 h 5"/>
                <a:gd name="T18" fmla="*/ 8 w 18"/>
                <a:gd name="T19" fmla="*/ 4 h 5"/>
                <a:gd name="T20" fmla="*/ 8 w 18"/>
                <a:gd name="T21" fmla="*/ 4 h 5"/>
                <a:gd name="T22" fmla="*/ 13 w 18"/>
                <a:gd name="T23" fmla="*/ 4 h 5"/>
                <a:gd name="T24" fmla="*/ 8 w 18"/>
                <a:gd name="T25" fmla="*/ 4 h 5"/>
                <a:gd name="T26" fmla="*/ 8 w 18"/>
                <a:gd name="T27" fmla="*/ 4 h 5"/>
                <a:gd name="T28" fmla="*/ 8 w 18"/>
                <a:gd name="T29" fmla="*/ 4 h 5"/>
                <a:gd name="T30" fmla="*/ 8 w 18"/>
                <a:gd name="T31" fmla="*/ 4 h 5"/>
                <a:gd name="T32" fmla="*/ 8 w 18"/>
                <a:gd name="T33" fmla="*/ 4 h 5"/>
                <a:gd name="T34" fmla="*/ 8 w 18"/>
                <a:gd name="T35" fmla="*/ 4 h 5"/>
                <a:gd name="T36" fmla="*/ 8 w 18"/>
                <a:gd name="T37" fmla="*/ 4 h 5"/>
                <a:gd name="T38" fmla="*/ 8 w 18"/>
                <a:gd name="T39" fmla="*/ 4 h 5"/>
                <a:gd name="T40" fmla="*/ 8 w 18"/>
                <a:gd name="T41" fmla="*/ 4 h 5"/>
                <a:gd name="T42" fmla="*/ 4 w 18"/>
                <a:gd name="T43" fmla="*/ 4 h 5"/>
                <a:gd name="T44" fmla="*/ 4 w 18"/>
                <a:gd name="T45" fmla="*/ 4 h 5"/>
                <a:gd name="T46" fmla="*/ 8 w 18"/>
                <a:gd name="T47" fmla="*/ 4 h 5"/>
                <a:gd name="T48" fmla="*/ 4 w 18"/>
                <a:gd name="T49" fmla="*/ 4 h 5"/>
                <a:gd name="T50" fmla="*/ 4 w 18"/>
                <a:gd name="T51" fmla="*/ 4 h 5"/>
                <a:gd name="T52" fmla="*/ 4 w 18"/>
                <a:gd name="T53" fmla="*/ 4 h 5"/>
                <a:gd name="T54" fmla="*/ 4 w 18"/>
                <a:gd name="T55" fmla="*/ 4 h 5"/>
                <a:gd name="T56" fmla="*/ 4 w 18"/>
                <a:gd name="T57" fmla="*/ 4 h 5"/>
                <a:gd name="T58" fmla="*/ 4 w 18"/>
                <a:gd name="T59" fmla="*/ 0 h 5"/>
                <a:gd name="T60" fmla="*/ 4 w 18"/>
                <a:gd name="T61" fmla="*/ 0 h 5"/>
                <a:gd name="T62" fmla="*/ 4 w 18"/>
                <a:gd name="T63" fmla="*/ 0 h 5"/>
                <a:gd name="T64" fmla="*/ 4 w 18"/>
                <a:gd name="T65" fmla="*/ 0 h 5"/>
                <a:gd name="T66" fmla="*/ 0 w 18"/>
                <a:gd name="T67" fmla="*/ 0 h 5"/>
                <a:gd name="T68" fmla="*/ 0 w 18"/>
                <a:gd name="T69" fmla="*/ 0 h 5"/>
                <a:gd name="T70" fmla="*/ 4 w 18"/>
                <a:gd name="T71" fmla="*/ 0 h 5"/>
                <a:gd name="T72" fmla="*/ 0 w 18"/>
                <a:gd name="T73" fmla="*/ 0 h 5"/>
                <a:gd name="T74" fmla="*/ 0 w 18"/>
                <a:gd name="T75" fmla="*/ 0 h 5"/>
                <a:gd name="T76" fmla="*/ 0 w 18"/>
                <a:gd name="T77" fmla="*/ 0 h 5"/>
                <a:gd name="T78" fmla="*/ 0 w 18"/>
                <a:gd name="T79" fmla="*/ 0 h 5"/>
                <a:gd name="T80" fmla="*/ 0 w 18"/>
                <a:gd name="T81" fmla="*/ 0 h 5"/>
                <a:gd name="T82" fmla="*/ 0 w 18"/>
                <a:gd name="T83" fmla="*/ 0 h 5"/>
                <a:gd name="T84" fmla="*/ 0 w 18"/>
                <a:gd name="T85" fmla="*/ 0 h 5"/>
                <a:gd name="T86" fmla="*/ 0 w 18"/>
                <a:gd name="T87" fmla="*/ 0 h 5"/>
                <a:gd name="T88" fmla="*/ 0 w 18"/>
                <a:gd name="T89" fmla="*/ 0 h 5"/>
                <a:gd name="T90" fmla="*/ 13 w 18"/>
                <a:gd name="T9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" h="5">
                  <a:moveTo>
                    <a:pt x="13" y="4"/>
                  </a:moveTo>
                  <a:lnTo>
                    <a:pt x="13" y="4"/>
                  </a:lnTo>
                  <a:cubicBezTo>
                    <a:pt x="13" y="4"/>
                    <a:pt x="13" y="4"/>
                    <a:pt x="17" y="4"/>
                  </a:cubicBezTo>
                  <a:lnTo>
                    <a:pt x="17" y="4"/>
                  </a:lnTo>
                  <a:cubicBezTo>
                    <a:pt x="13" y="4"/>
                    <a:pt x="13" y="4"/>
                    <a:pt x="13" y="4"/>
                  </a:cubicBez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8" y="4"/>
                  </a:lnTo>
                  <a:lnTo>
                    <a:pt x="8" y="4"/>
                  </a:lnTo>
                  <a:cubicBezTo>
                    <a:pt x="13" y="4"/>
                    <a:pt x="13" y="4"/>
                    <a:pt x="13" y="4"/>
                  </a:cubicBez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3" y="4"/>
                  </a:lnTo>
                </a:path>
              </a:pathLst>
            </a:custGeom>
            <a:solidFill>
              <a:srgbClr val="2B2B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0" name="Freeform 23"/>
            <p:cNvSpPr>
              <a:spLocks noChangeArrowheads="1"/>
            </p:cNvSpPr>
            <p:nvPr/>
          </p:nvSpPr>
          <p:spPr bwMode="auto">
            <a:xfrm>
              <a:off x="19074421" y="9125098"/>
              <a:ext cx="435550" cy="1320432"/>
            </a:xfrm>
            <a:custGeom>
              <a:avLst/>
              <a:gdLst>
                <a:gd name="T0" fmla="*/ 0 w 696"/>
                <a:gd name="T1" fmla="*/ 0 h 2113"/>
                <a:gd name="T2" fmla="*/ 261 w 696"/>
                <a:gd name="T3" fmla="*/ 2036 h 2113"/>
                <a:gd name="T4" fmla="*/ 544 w 696"/>
                <a:gd name="T5" fmla="*/ 2108 h 2113"/>
                <a:gd name="T6" fmla="*/ 544 w 696"/>
                <a:gd name="T7" fmla="*/ 2108 h 2113"/>
                <a:gd name="T8" fmla="*/ 548 w 696"/>
                <a:gd name="T9" fmla="*/ 2108 h 2113"/>
                <a:gd name="T10" fmla="*/ 548 w 696"/>
                <a:gd name="T11" fmla="*/ 2108 h 2113"/>
                <a:gd name="T12" fmla="*/ 548 w 696"/>
                <a:gd name="T13" fmla="*/ 2112 h 2113"/>
                <a:gd name="T14" fmla="*/ 552 w 696"/>
                <a:gd name="T15" fmla="*/ 2112 h 2113"/>
                <a:gd name="T16" fmla="*/ 552 w 696"/>
                <a:gd name="T17" fmla="*/ 2112 h 2113"/>
                <a:gd name="T18" fmla="*/ 552 w 696"/>
                <a:gd name="T19" fmla="*/ 2112 h 2113"/>
                <a:gd name="T20" fmla="*/ 557 w 696"/>
                <a:gd name="T21" fmla="*/ 2112 h 2113"/>
                <a:gd name="T22" fmla="*/ 557 w 696"/>
                <a:gd name="T23" fmla="*/ 2112 h 2113"/>
                <a:gd name="T24" fmla="*/ 561 w 696"/>
                <a:gd name="T25" fmla="*/ 2112 h 2113"/>
                <a:gd name="T26" fmla="*/ 561 w 696"/>
                <a:gd name="T27" fmla="*/ 2112 h 2113"/>
                <a:gd name="T28" fmla="*/ 565 w 696"/>
                <a:gd name="T29" fmla="*/ 2112 h 2113"/>
                <a:gd name="T30" fmla="*/ 569 w 696"/>
                <a:gd name="T31" fmla="*/ 2112 h 2113"/>
                <a:gd name="T32" fmla="*/ 573 w 696"/>
                <a:gd name="T33" fmla="*/ 2112 h 2113"/>
                <a:gd name="T34" fmla="*/ 573 w 696"/>
                <a:gd name="T35" fmla="*/ 2112 h 2113"/>
                <a:gd name="T36" fmla="*/ 573 w 696"/>
                <a:gd name="T37" fmla="*/ 2112 h 2113"/>
                <a:gd name="T38" fmla="*/ 577 w 696"/>
                <a:gd name="T39" fmla="*/ 2112 h 2113"/>
                <a:gd name="T40" fmla="*/ 577 w 696"/>
                <a:gd name="T41" fmla="*/ 2112 h 2113"/>
                <a:gd name="T42" fmla="*/ 577 w 696"/>
                <a:gd name="T43" fmla="*/ 2112 h 2113"/>
                <a:gd name="T44" fmla="*/ 582 w 696"/>
                <a:gd name="T45" fmla="*/ 2112 h 2113"/>
                <a:gd name="T46" fmla="*/ 358 w 696"/>
                <a:gd name="T47" fmla="*/ 228 h 2113"/>
                <a:gd name="T48" fmla="*/ 367 w 696"/>
                <a:gd name="T49" fmla="*/ 228 h 2113"/>
                <a:gd name="T50" fmla="*/ 464 w 696"/>
                <a:gd name="T51" fmla="*/ 211 h 2113"/>
                <a:gd name="T52" fmla="*/ 464 w 696"/>
                <a:gd name="T53" fmla="*/ 211 h 2113"/>
                <a:gd name="T54" fmla="*/ 464 w 696"/>
                <a:gd name="T55" fmla="*/ 215 h 2113"/>
                <a:gd name="T56" fmla="*/ 464 w 696"/>
                <a:gd name="T57" fmla="*/ 215 h 2113"/>
                <a:gd name="T58" fmla="*/ 464 w 696"/>
                <a:gd name="T59" fmla="*/ 215 h 2113"/>
                <a:gd name="T60" fmla="*/ 464 w 696"/>
                <a:gd name="T61" fmla="*/ 215 h 2113"/>
                <a:gd name="T62" fmla="*/ 464 w 696"/>
                <a:gd name="T63" fmla="*/ 215 h 2113"/>
                <a:gd name="T64" fmla="*/ 464 w 696"/>
                <a:gd name="T65" fmla="*/ 215 h 2113"/>
                <a:gd name="T66" fmla="*/ 464 w 696"/>
                <a:gd name="T67" fmla="*/ 215 h 2113"/>
                <a:gd name="T68" fmla="*/ 464 w 696"/>
                <a:gd name="T69" fmla="*/ 215 h 2113"/>
                <a:gd name="T70" fmla="*/ 464 w 696"/>
                <a:gd name="T71" fmla="*/ 215 h 2113"/>
                <a:gd name="T72" fmla="*/ 468 w 696"/>
                <a:gd name="T73" fmla="*/ 219 h 2113"/>
                <a:gd name="T74" fmla="*/ 468 w 696"/>
                <a:gd name="T75" fmla="*/ 219 h 2113"/>
                <a:gd name="T76" fmla="*/ 468 w 696"/>
                <a:gd name="T77" fmla="*/ 219 h 2113"/>
                <a:gd name="T78" fmla="*/ 468 w 696"/>
                <a:gd name="T79" fmla="*/ 219 h 2113"/>
                <a:gd name="T80" fmla="*/ 468 w 696"/>
                <a:gd name="T81" fmla="*/ 219 h 2113"/>
                <a:gd name="T82" fmla="*/ 468 w 696"/>
                <a:gd name="T83" fmla="*/ 219 h 2113"/>
                <a:gd name="T84" fmla="*/ 468 w 696"/>
                <a:gd name="T85" fmla="*/ 219 h 2113"/>
                <a:gd name="T86" fmla="*/ 468 w 696"/>
                <a:gd name="T87" fmla="*/ 219 h 2113"/>
                <a:gd name="T88" fmla="*/ 468 w 696"/>
                <a:gd name="T89" fmla="*/ 219 h 2113"/>
                <a:gd name="T90" fmla="*/ 468 w 696"/>
                <a:gd name="T91" fmla="*/ 224 h 2113"/>
                <a:gd name="T92" fmla="*/ 468 w 696"/>
                <a:gd name="T93" fmla="*/ 224 h 2113"/>
                <a:gd name="T94" fmla="*/ 695 w 696"/>
                <a:gd name="T95" fmla="*/ 1206 h 2113"/>
                <a:gd name="T96" fmla="*/ 430 w 696"/>
                <a:gd name="T97" fmla="*/ 93 h 2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96" h="2113">
                  <a:moveTo>
                    <a:pt x="0" y="0"/>
                  </a:moveTo>
                  <a:lnTo>
                    <a:pt x="0" y="0"/>
                  </a:lnTo>
                  <a:cubicBezTo>
                    <a:pt x="13" y="9"/>
                    <a:pt x="46" y="25"/>
                    <a:pt x="101" y="76"/>
                  </a:cubicBezTo>
                  <a:cubicBezTo>
                    <a:pt x="101" y="76"/>
                    <a:pt x="63" y="1416"/>
                    <a:pt x="261" y="2036"/>
                  </a:cubicBezTo>
                  <a:cubicBezTo>
                    <a:pt x="341" y="2070"/>
                    <a:pt x="434" y="2095"/>
                    <a:pt x="544" y="2108"/>
                  </a:cubicBezTo>
                  <a:lnTo>
                    <a:pt x="544" y="2108"/>
                  </a:lnTo>
                  <a:lnTo>
                    <a:pt x="544" y="2108"/>
                  </a:lnTo>
                  <a:lnTo>
                    <a:pt x="544" y="2108"/>
                  </a:lnTo>
                  <a:lnTo>
                    <a:pt x="544" y="2108"/>
                  </a:lnTo>
                  <a:cubicBezTo>
                    <a:pt x="544" y="2108"/>
                    <a:pt x="544" y="2108"/>
                    <a:pt x="548" y="2108"/>
                  </a:cubicBezTo>
                  <a:lnTo>
                    <a:pt x="548" y="2108"/>
                  </a:lnTo>
                  <a:lnTo>
                    <a:pt x="548" y="2108"/>
                  </a:lnTo>
                  <a:cubicBezTo>
                    <a:pt x="548" y="2108"/>
                    <a:pt x="548" y="2108"/>
                    <a:pt x="548" y="2112"/>
                  </a:cubicBezTo>
                  <a:lnTo>
                    <a:pt x="548" y="2112"/>
                  </a:lnTo>
                  <a:lnTo>
                    <a:pt x="548" y="2112"/>
                  </a:lnTo>
                  <a:lnTo>
                    <a:pt x="552" y="2112"/>
                  </a:lnTo>
                  <a:lnTo>
                    <a:pt x="552" y="2112"/>
                  </a:lnTo>
                  <a:lnTo>
                    <a:pt x="552" y="2112"/>
                  </a:lnTo>
                  <a:lnTo>
                    <a:pt x="552" y="2112"/>
                  </a:lnTo>
                  <a:lnTo>
                    <a:pt x="552" y="2112"/>
                  </a:lnTo>
                  <a:lnTo>
                    <a:pt x="552" y="2112"/>
                  </a:lnTo>
                  <a:lnTo>
                    <a:pt x="557" y="2112"/>
                  </a:lnTo>
                  <a:lnTo>
                    <a:pt x="557" y="2112"/>
                  </a:lnTo>
                  <a:lnTo>
                    <a:pt x="557" y="2112"/>
                  </a:lnTo>
                  <a:lnTo>
                    <a:pt x="557" y="2112"/>
                  </a:lnTo>
                  <a:cubicBezTo>
                    <a:pt x="557" y="2112"/>
                    <a:pt x="557" y="2112"/>
                    <a:pt x="561" y="2112"/>
                  </a:cubicBezTo>
                  <a:lnTo>
                    <a:pt x="561" y="2112"/>
                  </a:lnTo>
                  <a:lnTo>
                    <a:pt x="561" y="2112"/>
                  </a:lnTo>
                  <a:lnTo>
                    <a:pt x="565" y="2112"/>
                  </a:lnTo>
                  <a:lnTo>
                    <a:pt x="565" y="2112"/>
                  </a:lnTo>
                  <a:lnTo>
                    <a:pt x="569" y="2112"/>
                  </a:lnTo>
                  <a:lnTo>
                    <a:pt x="569" y="2112"/>
                  </a:lnTo>
                  <a:cubicBezTo>
                    <a:pt x="569" y="2112"/>
                    <a:pt x="569" y="2112"/>
                    <a:pt x="573" y="2112"/>
                  </a:cubicBezTo>
                  <a:lnTo>
                    <a:pt x="573" y="2112"/>
                  </a:lnTo>
                  <a:lnTo>
                    <a:pt x="573" y="2112"/>
                  </a:lnTo>
                  <a:lnTo>
                    <a:pt x="573" y="2112"/>
                  </a:lnTo>
                  <a:lnTo>
                    <a:pt x="573" y="2112"/>
                  </a:lnTo>
                  <a:lnTo>
                    <a:pt x="573" y="2112"/>
                  </a:lnTo>
                  <a:cubicBezTo>
                    <a:pt x="573" y="2112"/>
                    <a:pt x="573" y="2112"/>
                    <a:pt x="577" y="2112"/>
                  </a:cubicBezTo>
                  <a:lnTo>
                    <a:pt x="577" y="2112"/>
                  </a:lnTo>
                  <a:lnTo>
                    <a:pt x="577" y="2112"/>
                  </a:lnTo>
                  <a:lnTo>
                    <a:pt x="577" y="2112"/>
                  </a:lnTo>
                  <a:lnTo>
                    <a:pt x="577" y="2112"/>
                  </a:lnTo>
                  <a:lnTo>
                    <a:pt x="577" y="2112"/>
                  </a:lnTo>
                  <a:lnTo>
                    <a:pt x="582" y="2112"/>
                  </a:lnTo>
                  <a:lnTo>
                    <a:pt x="582" y="2112"/>
                  </a:lnTo>
                  <a:cubicBezTo>
                    <a:pt x="388" y="1252"/>
                    <a:pt x="354" y="671"/>
                    <a:pt x="354" y="375"/>
                  </a:cubicBezTo>
                  <a:cubicBezTo>
                    <a:pt x="354" y="312"/>
                    <a:pt x="358" y="266"/>
                    <a:pt x="358" y="228"/>
                  </a:cubicBezTo>
                  <a:lnTo>
                    <a:pt x="358" y="228"/>
                  </a:lnTo>
                  <a:cubicBezTo>
                    <a:pt x="362" y="228"/>
                    <a:pt x="362" y="228"/>
                    <a:pt x="367" y="228"/>
                  </a:cubicBezTo>
                  <a:lnTo>
                    <a:pt x="367" y="228"/>
                  </a:lnTo>
                  <a:cubicBezTo>
                    <a:pt x="396" y="228"/>
                    <a:pt x="464" y="211"/>
                    <a:pt x="464" y="211"/>
                  </a:cubicBezTo>
                  <a:lnTo>
                    <a:pt x="464" y="211"/>
                  </a:lnTo>
                  <a:lnTo>
                    <a:pt x="464" y="211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cubicBezTo>
                    <a:pt x="468" y="215"/>
                    <a:pt x="468" y="215"/>
                    <a:pt x="468" y="219"/>
                  </a:cubicBez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24"/>
                  </a:lnTo>
                  <a:lnTo>
                    <a:pt x="468" y="224"/>
                  </a:lnTo>
                  <a:lnTo>
                    <a:pt x="468" y="224"/>
                  </a:lnTo>
                  <a:lnTo>
                    <a:pt x="468" y="224"/>
                  </a:lnTo>
                  <a:cubicBezTo>
                    <a:pt x="485" y="379"/>
                    <a:pt x="586" y="805"/>
                    <a:pt x="695" y="1206"/>
                  </a:cubicBezTo>
                  <a:cubicBezTo>
                    <a:pt x="628" y="725"/>
                    <a:pt x="590" y="101"/>
                    <a:pt x="632" y="55"/>
                  </a:cubicBezTo>
                  <a:cubicBezTo>
                    <a:pt x="582" y="80"/>
                    <a:pt x="510" y="93"/>
                    <a:pt x="430" y="93"/>
                  </a:cubicBezTo>
                  <a:cubicBezTo>
                    <a:pt x="295" y="93"/>
                    <a:pt x="135" y="55"/>
                    <a:pt x="0" y="0"/>
                  </a:cubicBezTo>
                </a:path>
              </a:pathLst>
            </a:custGeom>
            <a:solidFill>
              <a:srgbClr val="45454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1" name="Freeform 24"/>
            <p:cNvSpPr>
              <a:spLocks noChangeArrowheads="1"/>
            </p:cNvSpPr>
            <p:nvPr/>
          </p:nvSpPr>
          <p:spPr bwMode="auto">
            <a:xfrm>
              <a:off x="18903509" y="8854946"/>
              <a:ext cx="148859" cy="11027"/>
            </a:xfrm>
            <a:custGeom>
              <a:avLst/>
              <a:gdLst>
                <a:gd name="T0" fmla="*/ 236 w 237"/>
                <a:gd name="T1" fmla="*/ 0 h 18"/>
                <a:gd name="T2" fmla="*/ 0 w 237"/>
                <a:gd name="T3" fmla="*/ 17 h 18"/>
                <a:gd name="T4" fmla="*/ 236 w 237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18">
                  <a:moveTo>
                    <a:pt x="236" y="0"/>
                  </a:moveTo>
                  <a:lnTo>
                    <a:pt x="0" y="17"/>
                  </a:lnTo>
                  <a:lnTo>
                    <a:pt x="236" y="0"/>
                  </a:lnTo>
                </a:path>
              </a:pathLst>
            </a:custGeom>
            <a:solidFill>
              <a:srgbClr val="D8D4D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2" name="Freeform 25"/>
            <p:cNvSpPr>
              <a:spLocks noChangeArrowheads="1"/>
            </p:cNvSpPr>
            <p:nvPr/>
          </p:nvSpPr>
          <p:spPr bwMode="auto">
            <a:xfrm>
              <a:off x="18903509" y="8854946"/>
              <a:ext cx="148859" cy="11027"/>
            </a:xfrm>
            <a:custGeom>
              <a:avLst/>
              <a:gdLst>
                <a:gd name="T0" fmla="*/ 236 w 237"/>
                <a:gd name="T1" fmla="*/ 0 h 18"/>
                <a:gd name="T2" fmla="*/ 0 w 237"/>
                <a:gd name="T3" fmla="*/ 17 h 18"/>
                <a:gd name="T4" fmla="*/ 236 w 237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18">
                  <a:moveTo>
                    <a:pt x="236" y="0"/>
                  </a:moveTo>
                  <a:lnTo>
                    <a:pt x="0" y="17"/>
                  </a:lnTo>
                  <a:lnTo>
                    <a:pt x="236" y="0"/>
                  </a:lnTo>
                </a:path>
              </a:pathLst>
            </a:custGeom>
            <a:solidFill>
              <a:srgbClr val="D8D4D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3" name="Freeform 26"/>
            <p:cNvSpPr>
              <a:spLocks noChangeArrowheads="1"/>
            </p:cNvSpPr>
            <p:nvPr/>
          </p:nvSpPr>
          <p:spPr bwMode="auto">
            <a:xfrm>
              <a:off x="18892481" y="8854947"/>
              <a:ext cx="1248760" cy="1535450"/>
            </a:xfrm>
            <a:custGeom>
              <a:avLst/>
              <a:gdLst>
                <a:gd name="T0" fmla="*/ 1589 w 1999"/>
                <a:gd name="T1" fmla="*/ 186 h 2458"/>
                <a:gd name="T2" fmla="*/ 1589 w 1999"/>
                <a:gd name="T3" fmla="*/ 186 h 2458"/>
                <a:gd name="T4" fmla="*/ 1307 w 1999"/>
                <a:gd name="T5" fmla="*/ 371 h 2458"/>
                <a:gd name="T6" fmla="*/ 1817 w 1999"/>
                <a:gd name="T7" fmla="*/ 2457 h 2458"/>
                <a:gd name="T8" fmla="*/ 1947 w 1999"/>
                <a:gd name="T9" fmla="*/ 2457 h 2458"/>
                <a:gd name="T10" fmla="*/ 1998 w 1999"/>
                <a:gd name="T11" fmla="*/ 2272 h 2458"/>
                <a:gd name="T12" fmla="*/ 1589 w 1999"/>
                <a:gd name="T13" fmla="*/ 186 h 2458"/>
                <a:gd name="T14" fmla="*/ 253 w 1999"/>
                <a:gd name="T15" fmla="*/ 0 h 2458"/>
                <a:gd name="T16" fmla="*/ 253 w 1999"/>
                <a:gd name="T17" fmla="*/ 0 h 2458"/>
                <a:gd name="T18" fmla="*/ 17 w 1999"/>
                <a:gd name="T19" fmla="*/ 17 h 2458"/>
                <a:gd name="T20" fmla="*/ 0 w 1999"/>
                <a:gd name="T21" fmla="*/ 139 h 2458"/>
                <a:gd name="T22" fmla="*/ 704 w 1999"/>
                <a:gd name="T23" fmla="*/ 249 h 2458"/>
                <a:gd name="T24" fmla="*/ 1050 w 1999"/>
                <a:gd name="T25" fmla="*/ 219 h 2458"/>
                <a:gd name="T26" fmla="*/ 1033 w 1999"/>
                <a:gd name="T27" fmla="*/ 151 h 2458"/>
                <a:gd name="T28" fmla="*/ 729 w 1999"/>
                <a:gd name="T29" fmla="*/ 186 h 2458"/>
                <a:gd name="T30" fmla="*/ 245 w 1999"/>
                <a:gd name="T31" fmla="*/ 97 h 2458"/>
                <a:gd name="T32" fmla="*/ 245 w 1999"/>
                <a:gd name="T33" fmla="*/ 97 h 2458"/>
                <a:gd name="T34" fmla="*/ 245 w 1999"/>
                <a:gd name="T35" fmla="*/ 97 h 2458"/>
                <a:gd name="T36" fmla="*/ 253 w 1999"/>
                <a:gd name="T37" fmla="*/ 0 h 2458"/>
                <a:gd name="T38" fmla="*/ 1589 w 1999"/>
                <a:gd name="T39" fmla="*/ 18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99" h="2458">
                  <a:moveTo>
                    <a:pt x="1589" y="186"/>
                  </a:moveTo>
                  <a:lnTo>
                    <a:pt x="1589" y="186"/>
                  </a:lnTo>
                  <a:cubicBezTo>
                    <a:pt x="1505" y="215"/>
                    <a:pt x="1400" y="295"/>
                    <a:pt x="1307" y="371"/>
                  </a:cubicBezTo>
                  <a:cubicBezTo>
                    <a:pt x="1332" y="894"/>
                    <a:pt x="1492" y="1922"/>
                    <a:pt x="1817" y="2457"/>
                  </a:cubicBezTo>
                  <a:cubicBezTo>
                    <a:pt x="1947" y="2457"/>
                    <a:pt x="1947" y="2457"/>
                    <a:pt x="1947" y="2457"/>
                  </a:cubicBezTo>
                  <a:cubicBezTo>
                    <a:pt x="1964" y="2327"/>
                    <a:pt x="1998" y="2272"/>
                    <a:pt x="1998" y="2272"/>
                  </a:cubicBezTo>
                  <a:cubicBezTo>
                    <a:pt x="1758" y="1471"/>
                    <a:pt x="1627" y="540"/>
                    <a:pt x="1589" y="186"/>
                  </a:cubicBezTo>
                  <a:lnTo>
                    <a:pt x="253" y="0"/>
                  </a:lnTo>
                  <a:lnTo>
                    <a:pt x="253" y="0"/>
                  </a:lnTo>
                  <a:cubicBezTo>
                    <a:pt x="17" y="17"/>
                    <a:pt x="17" y="17"/>
                    <a:pt x="17" y="1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97" y="194"/>
                    <a:pt x="401" y="249"/>
                    <a:pt x="704" y="249"/>
                  </a:cubicBezTo>
                  <a:cubicBezTo>
                    <a:pt x="822" y="249"/>
                    <a:pt x="940" y="240"/>
                    <a:pt x="1050" y="219"/>
                  </a:cubicBezTo>
                  <a:cubicBezTo>
                    <a:pt x="1041" y="194"/>
                    <a:pt x="1037" y="172"/>
                    <a:pt x="1033" y="151"/>
                  </a:cubicBezTo>
                  <a:cubicBezTo>
                    <a:pt x="945" y="172"/>
                    <a:pt x="839" y="186"/>
                    <a:pt x="729" y="186"/>
                  </a:cubicBezTo>
                  <a:cubicBezTo>
                    <a:pt x="569" y="186"/>
                    <a:pt x="401" y="160"/>
                    <a:pt x="245" y="97"/>
                  </a:cubicBezTo>
                  <a:lnTo>
                    <a:pt x="245" y="97"/>
                  </a:lnTo>
                  <a:lnTo>
                    <a:pt x="245" y="97"/>
                  </a:lnTo>
                  <a:cubicBezTo>
                    <a:pt x="253" y="0"/>
                    <a:pt x="253" y="0"/>
                    <a:pt x="253" y="0"/>
                  </a:cubicBezTo>
                  <a:lnTo>
                    <a:pt x="1589" y="186"/>
                  </a:lnTo>
                </a:path>
              </a:pathLst>
            </a:custGeom>
            <a:solidFill>
              <a:srgbClr val="45454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4" name="Freeform 27"/>
            <p:cNvSpPr>
              <a:spLocks noChangeArrowheads="1"/>
            </p:cNvSpPr>
            <p:nvPr/>
          </p:nvSpPr>
          <p:spPr bwMode="auto">
            <a:xfrm>
              <a:off x="19634019" y="10304942"/>
              <a:ext cx="496196" cy="179181"/>
            </a:xfrm>
            <a:custGeom>
              <a:avLst/>
              <a:gdLst>
                <a:gd name="T0" fmla="*/ 0 w 794"/>
                <a:gd name="T1" fmla="*/ 287 h 288"/>
                <a:gd name="T2" fmla="*/ 0 w 794"/>
                <a:gd name="T3" fmla="*/ 287 h 288"/>
                <a:gd name="T4" fmla="*/ 346 w 794"/>
                <a:gd name="T5" fmla="*/ 0 h 288"/>
                <a:gd name="T6" fmla="*/ 750 w 794"/>
                <a:gd name="T7" fmla="*/ 127 h 288"/>
                <a:gd name="T8" fmla="*/ 793 w 794"/>
                <a:gd name="T9" fmla="*/ 287 h 288"/>
                <a:gd name="T10" fmla="*/ 0 w 794"/>
                <a:gd name="T11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4" h="288">
                  <a:moveTo>
                    <a:pt x="0" y="287"/>
                  </a:moveTo>
                  <a:lnTo>
                    <a:pt x="0" y="287"/>
                  </a:lnTo>
                  <a:cubicBezTo>
                    <a:pt x="38" y="123"/>
                    <a:pt x="152" y="0"/>
                    <a:pt x="346" y="0"/>
                  </a:cubicBezTo>
                  <a:cubicBezTo>
                    <a:pt x="543" y="0"/>
                    <a:pt x="594" y="93"/>
                    <a:pt x="750" y="127"/>
                  </a:cubicBezTo>
                  <a:cubicBezTo>
                    <a:pt x="779" y="169"/>
                    <a:pt x="793" y="287"/>
                    <a:pt x="793" y="287"/>
                  </a:cubicBezTo>
                  <a:lnTo>
                    <a:pt x="0" y="287"/>
                  </a:ln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5" name="Freeform 28"/>
            <p:cNvSpPr>
              <a:spLocks noChangeArrowheads="1"/>
            </p:cNvSpPr>
            <p:nvPr/>
          </p:nvSpPr>
          <p:spPr bwMode="auto">
            <a:xfrm>
              <a:off x="19044099" y="7675103"/>
              <a:ext cx="708456" cy="1336972"/>
            </a:xfrm>
            <a:custGeom>
              <a:avLst/>
              <a:gdLst>
                <a:gd name="T0" fmla="*/ 0 w 1134"/>
                <a:gd name="T1" fmla="*/ 1985 h 2138"/>
                <a:gd name="T2" fmla="*/ 0 w 1134"/>
                <a:gd name="T3" fmla="*/ 1985 h 2138"/>
                <a:gd name="T4" fmla="*/ 973 w 1134"/>
                <a:gd name="T5" fmla="*/ 1964 h 2138"/>
                <a:gd name="T6" fmla="*/ 1083 w 1134"/>
                <a:gd name="T7" fmla="*/ 0 h 2138"/>
                <a:gd name="T8" fmla="*/ 118 w 1134"/>
                <a:gd name="T9" fmla="*/ 42 h 2138"/>
                <a:gd name="T10" fmla="*/ 0 w 1134"/>
                <a:gd name="T11" fmla="*/ 1985 h 2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4" h="2138">
                  <a:moveTo>
                    <a:pt x="0" y="1985"/>
                  </a:moveTo>
                  <a:lnTo>
                    <a:pt x="0" y="1985"/>
                  </a:lnTo>
                  <a:cubicBezTo>
                    <a:pt x="358" y="2137"/>
                    <a:pt x="818" y="2074"/>
                    <a:pt x="973" y="1964"/>
                  </a:cubicBezTo>
                  <a:cubicBezTo>
                    <a:pt x="1133" y="1854"/>
                    <a:pt x="1083" y="0"/>
                    <a:pt x="1083" y="0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0" y="1985"/>
                    <a:pt x="0" y="1985"/>
                    <a:pt x="0" y="1985"/>
                  </a:cubicBezTo>
                </a:path>
              </a:pathLst>
            </a:custGeom>
            <a:solidFill>
              <a:srgbClr val="BED8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6" name="Freeform 29"/>
            <p:cNvSpPr>
              <a:spLocks noChangeArrowheads="1"/>
            </p:cNvSpPr>
            <p:nvPr/>
          </p:nvSpPr>
          <p:spPr bwMode="auto">
            <a:xfrm>
              <a:off x="19044098" y="7697157"/>
              <a:ext cx="600949" cy="1273570"/>
            </a:xfrm>
            <a:custGeom>
              <a:avLst/>
              <a:gdLst>
                <a:gd name="T0" fmla="*/ 96 w 962"/>
                <a:gd name="T1" fmla="*/ 359 h 2038"/>
                <a:gd name="T2" fmla="*/ 96 w 962"/>
                <a:gd name="T3" fmla="*/ 359 h 2038"/>
                <a:gd name="T4" fmla="*/ 92 w 962"/>
                <a:gd name="T5" fmla="*/ 375 h 2038"/>
                <a:gd name="T6" fmla="*/ 101 w 962"/>
                <a:gd name="T7" fmla="*/ 371 h 2038"/>
                <a:gd name="T8" fmla="*/ 96 w 962"/>
                <a:gd name="T9" fmla="*/ 359 h 2038"/>
                <a:gd name="T10" fmla="*/ 244 w 962"/>
                <a:gd name="T11" fmla="*/ 0 h 2038"/>
                <a:gd name="T12" fmla="*/ 244 w 962"/>
                <a:gd name="T13" fmla="*/ 0 h 2038"/>
                <a:gd name="T14" fmla="*/ 122 w 962"/>
                <a:gd name="T15" fmla="*/ 1729 h 2038"/>
                <a:gd name="T16" fmla="*/ 46 w 962"/>
                <a:gd name="T17" fmla="*/ 1219 h 2038"/>
                <a:gd name="T18" fmla="*/ 0 w 962"/>
                <a:gd name="T19" fmla="*/ 1948 h 2038"/>
                <a:gd name="T20" fmla="*/ 484 w 962"/>
                <a:gd name="T21" fmla="*/ 2037 h 2038"/>
                <a:gd name="T22" fmla="*/ 788 w 962"/>
                <a:gd name="T23" fmla="*/ 2002 h 2038"/>
                <a:gd name="T24" fmla="*/ 741 w 962"/>
                <a:gd name="T25" fmla="*/ 1704 h 2038"/>
                <a:gd name="T26" fmla="*/ 741 w 962"/>
                <a:gd name="T27" fmla="*/ 1729 h 2038"/>
                <a:gd name="T28" fmla="*/ 961 w 962"/>
                <a:gd name="T29" fmla="*/ 68 h 2038"/>
                <a:gd name="T30" fmla="*/ 783 w 962"/>
                <a:gd name="T31" fmla="*/ 257 h 2038"/>
                <a:gd name="T32" fmla="*/ 661 w 962"/>
                <a:gd name="T33" fmla="*/ 160 h 2038"/>
                <a:gd name="T34" fmla="*/ 636 w 962"/>
                <a:gd name="T35" fmla="*/ 1265 h 2038"/>
                <a:gd name="T36" fmla="*/ 387 w 962"/>
                <a:gd name="T37" fmla="*/ 1598 h 2038"/>
                <a:gd name="T38" fmla="*/ 156 w 962"/>
                <a:gd name="T39" fmla="*/ 1294 h 2038"/>
                <a:gd name="T40" fmla="*/ 434 w 962"/>
                <a:gd name="T41" fmla="*/ 114 h 2038"/>
                <a:gd name="T42" fmla="*/ 299 w 962"/>
                <a:gd name="T43" fmla="*/ 199 h 2038"/>
                <a:gd name="T44" fmla="*/ 244 w 962"/>
                <a:gd name="T45" fmla="*/ 0 h 2038"/>
                <a:gd name="T46" fmla="*/ 96 w 962"/>
                <a:gd name="T47" fmla="*/ 359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2" h="2038">
                  <a:moveTo>
                    <a:pt x="96" y="359"/>
                  </a:moveTo>
                  <a:lnTo>
                    <a:pt x="96" y="359"/>
                  </a:lnTo>
                  <a:cubicBezTo>
                    <a:pt x="92" y="375"/>
                    <a:pt x="92" y="375"/>
                    <a:pt x="92" y="375"/>
                  </a:cubicBezTo>
                  <a:cubicBezTo>
                    <a:pt x="96" y="375"/>
                    <a:pt x="96" y="375"/>
                    <a:pt x="101" y="371"/>
                  </a:cubicBezTo>
                  <a:cubicBezTo>
                    <a:pt x="96" y="367"/>
                    <a:pt x="96" y="363"/>
                    <a:pt x="96" y="359"/>
                  </a:cubicBezTo>
                  <a:lnTo>
                    <a:pt x="244" y="0"/>
                  </a:lnTo>
                  <a:lnTo>
                    <a:pt x="244" y="0"/>
                  </a:lnTo>
                  <a:cubicBezTo>
                    <a:pt x="156" y="410"/>
                    <a:pt x="130" y="1050"/>
                    <a:pt x="122" y="1729"/>
                  </a:cubicBezTo>
                  <a:cubicBezTo>
                    <a:pt x="118" y="1526"/>
                    <a:pt x="84" y="1366"/>
                    <a:pt x="46" y="1219"/>
                  </a:cubicBezTo>
                  <a:cubicBezTo>
                    <a:pt x="0" y="1948"/>
                    <a:pt x="0" y="1948"/>
                    <a:pt x="0" y="1948"/>
                  </a:cubicBezTo>
                  <a:cubicBezTo>
                    <a:pt x="156" y="2011"/>
                    <a:pt x="324" y="2037"/>
                    <a:pt x="484" y="2037"/>
                  </a:cubicBezTo>
                  <a:cubicBezTo>
                    <a:pt x="594" y="2037"/>
                    <a:pt x="700" y="2023"/>
                    <a:pt x="788" y="2002"/>
                  </a:cubicBezTo>
                  <a:cubicBezTo>
                    <a:pt x="758" y="1838"/>
                    <a:pt x="746" y="1741"/>
                    <a:pt x="741" y="1704"/>
                  </a:cubicBezTo>
                  <a:cubicBezTo>
                    <a:pt x="741" y="1712"/>
                    <a:pt x="741" y="1720"/>
                    <a:pt x="741" y="1729"/>
                  </a:cubicBezTo>
                  <a:cubicBezTo>
                    <a:pt x="712" y="1176"/>
                    <a:pt x="762" y="611"/>
                    <a:pt x="961" y="68"/>
                  </a:cubicBezTo>
                  <a:cubicBezTo>
                    <a:pt x="910" y="131"/>
                    <a:pt x="847" y="199"/>
                    <a:pt x="783" y="257"/>
                  </a:cubicBezTo>
                  <a:cubicBezTo>
                    <a:pt x="783" y="257"/>
                    <a:pt x="725" y="215"/>
                    <a:pt x="661" y="160"/>
                  </a:cubicBezTo>
                  <a:cubicBezTo>
                    <a:pt x="683" y="637"/>
                    <a:pt x="636" y="1265"/>
                    <a:pt x="636" y="1265"/>
                  </a:cubicBezTo>
                  <a:cubicBezTo>
                    <a:pt x="539" y="1400"/>
                    <a:pt x="387" y="1598"/>
                    <a:pt x="387" y="1598"/>
                  </a:cubicBezTo>
                  <a:cubicBezTo>
                    <a:pt x="316" y="1417"/>
                    <a:pt x="172" y="1299"/>
                    <a:pt x="156" y="1294"/>
                  </a:cubicBezTo>
                  <a:cubicBezTo>
                    <a:pt x="248" y="831"/>
                    <a:pt x="379" y="321"/>
                    <a:pt x="434" y="114"/>
                  </a:cubicBezTo>
                  <a:cubicBezTo>
                    <a:pt x="392" y="148"/>
                    <a:pt x="341" y="182"/>
                    <a:pt x="299" y="199"/>
                  </a:cubicBezTo>
                  <a:cubicBezTo>
                    <a:pt x="299" y="148"/>
                    <a:pt x="265" y="68"/>
                    <a:pt x="244" y="0"/>
                  </a:cubicBezTo>
                  <a:lnTo>
                    <a:pt x="96" y="359"/>
                  </a:lnTo>
                </a:path>
              </a:pathLst>
            </a:custGeom>
            <a:solidFill>
              <a:srgbClr val="92BFA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7" name="Freeform 30"/>
            <p:cNvSpPr>
              <a:spLocks noChangeArrowheads="1"/>
            </p:cNvSpPr>
            <p:nvPr/>
          </p:nvSpPr>
          <p:spPr bwMode="auto">
            <a:xfrm>
              <a:off x="18346666" y="7424247"/>
              <a:ext cx="603706" cy="1069578"/>
            </a:xfrm>
            <a:custGeom>
              <a:avLst/>
              <a:gdLst>
                <a:gd name="T0" fmla="*/ 965 w 966"/>
                <a:gd name="T1" fmla="*/ 506 h 1712"/>
                <a:gd name="T2" fmla="*/ 965 w 966"/>
                <a:gd name="T3" fmla="*/ 506 h 1712"/>
                <a:gd name="T4" fmla="*/ 745 w 966"/>
                <a:gd name="T5" fmla="*/ 805 h 1712"/>
                <a:gd name="T6" fmla="*/ 784 w 966"/>
                <a:gd name="T7" fmla="*/ 329 h 1712"/>
                <a:gd name="T8" fmla="*/ 231 w 966"/>
                <a:gd name="T9" fmla="*/ 329 h 1712"/>
                <a:gd name="T10" fmla="*/ 290 w 966"/>
                <a:gd name="T11" fmla="*/ 1517 h 1712"/>
                <a:gd name="T12" fmla="*/ 868 w 966"/>
                <a:gd name="T13" fmla="*/ 1202 h 1712"/>
                <a:gd name="T14" fmla="*/ 965 w 966"/>
                <a:gd name="T15" fmla="*/ 506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6" h="1712">
                  <a:moveTo>
                    <a:pt x="965" y="506"/>
                  </a:moveTo>
                  <a:lnTo>
                    <a:pt x="965" y="506"/>
                  </a:lnTo>
                  <a:cubicBezTo>
                    <a:pt x="851" y="577"/>
                    <a:pt x="745" y="805"/>
                    <a:pt x="745" y="805"/>
                  </a:cubicBezTo>
                  <a:cubicBezTo>
                    <a:pt x="847" y="552"/>
                    <a:pt x="868" y="438"/>
                    <a:pt x="784" y="329"/>
                  </a:cubicBezTo>
                  <a:cubicBezTo>
                    <a:pt x="699" y="219"/>
                    <a:pt x="459" y="0"/>
                    <a:pt x="231" y="329"/>
                  </a:cubicBezTo>
                  <a:cubicBezTo>
                    <a:pt x="0" y="658"/>
                    <a:pt x="37" y="1324"/>
                    <a:pt x="290" y="1517"/>
                  </a:cubicBezTo>
                  <a:cubicBezTo>
                    <a:pt x="539" y="1711"/>
                    <a:pt x="813" y="1357"/>
                    <a:pt x="868" y="1202"/>
                  </a:cubicBezTo>
                  <a:cubicBezTo>
                    <a:pt x="919" y="1049"/>
                    <a:pt x="965" y="506"/>
                    <a:pt x="965" y="506"/>
                  </a:cubicBezTo>
                </a:path>
              </a:pathLst>
            </a:custGeom>
            <a:solidFill>
              <a:srgbClr val="5246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8" name="Freeform 31"/>
            <p:cNvSpPr>
              <a:spLocks noChangeArrowheads="1"/>
            </p:cNvSpPr>
            <p:nvPr/>
          </p:nvSpPr>
          <p:spPr bwMode="auto">
            <a:xfrm>
              <a:off x="18922806" y="7738504"/>
              <a:ext cx="27567" cy="256369"/>
            </a:xfrm>
            <a:custGeom>
              <a:avLst/>
              <a:gdLst>
                <a:gd name="T0" fmla="*/ 8 w 43"/>
                <a:gd name="T1" fmla="*/ 320 h 410"/>
                <a:gd name="T2" fmla="*/ 8 w 43"/>
                <a:gd name="T3" fmla="*/ 320 h 410"/>
                <a:gd name="T4" fmla="*/ 0 w 43"/>
                <a:gd name="T5" fmla="*/ 409 h 410"/>
                <a:gd name="T6" fmla="*/ 0 w 43"/>
                <a:gd name="T7" fmla="*/ 409 h 410"/>
                <a:gd name="T8" fmla="*/ 8 w 43"/>
                <a:gd name="T9" fmla="*/ 320 h 410"/>
                <a:gd name="T10" fmla="*/ 8 w 43"/>
                <a:gd name="T11" fmla="*/ 320 h 410"/>
                <a:gd name="T12" fmla="*/ 8 w 43"/>
                <a:gd name="T13" fmla="*/ 320 h 410"/>
                <a:gd name="T14" fmla="*/ 8 w 43"/>
                <a:gd name="T15" fmla="*/ 320 h 410"/>
                <a:gd name="T16" fmla="*/ 8 w 43"/>
                <a:gd name="T17" fmla="*/ 320 h 410"/>
                <a:gd name="T18" fmla="*/ 42 w 43"/>
                <a:gd name="T19" fmla="*/ 4 h 410"/>
                <a:gd name="T20" fmla="*/ 42 w 43"/>
                <a:gd name="T21" fmla="*/ 4 h 410"/>
                <a:gd name="T22" fmla="*/ 42 w 43"/>
                <a:gd name="T23" fmla="*/ 4 h 410"/>
                <a:gd name="T24" fmla="*/ 42 w 43"/>
                <a:gd name="T25" fmla="*/ 4 h 410"/>
                <a:gd name="T26" fmla="*/ 42 w 43"/>
                <a:gd name="T27" fmla="*/ 4 h 410"/>
                <a:gd name="T28" fmla="*/ 42 w 43"/>
                <a:gd name="T29" fmla="*/ 4 h 410"/>
                <a:gd name="T30" fmla="*/ 42 w 43"/>
                <a:gd name="T31" fmla="*/ 4 h 410"/>
                <a:gd name="T32" fmla="*/ 42 w 43"/>
                <a:gd name="T33" fmla="*/ 4 h 410"/>
                <a:gd name="T34" fmla="*/ 42 w 43"/>
                <a:gd name="T35" fmla="*/ 4 h 410"/>
                <a:gd name="T36" fmla="*/ 42 w 43"/>
                <a:gd name="T37" fmla="*/ 4 h 410"/>
                <a:gd name="T38" fmla="*/ 42 w 43"/>
                <a:gd name="T39" fmla="*/ 4 h 410"/>
                <a:gd name="T40" fmla="*/ 42 w 43"/>
                <a:gd name="T41" fmla="*/ 4 h 410"/>
                <a:gd name="T42" fmla="*/ 42 w 43"/>
                <a:gd name="T43" fmla="*/ 4 h 410"/>
                <a:gd name="T44" fmla="*/ 42 w 43"/>
                <a:gd name="T45" fmla="*/ 4 h 410"/>
                <a:gd name="T46" fmla="*/ 42 w 43"/>
                <a:gd name="T47" fmla="*/ 4 h 410"/>
                <a:gd name="T48" fmla="*/ 42 w 43"/>
                <a:gd name="T49" fmla="*/ 4 h 410"/>
                <a:gd name="T50" fmla="*/ 42 w 43"/>
                <a:gd name="T51" fmla="*/ 0 h 410"/>
                <a:gd name="T52" fmla="*/ 42 w 43"/>
                <a:gd name="T53" fmla="*/ 0 h 410"/>
                <a:gd name="T54" fmla="*/ 42 w 43"/>
                <a:gd name="T55" fmla="*/ 0 h 410"/>
                <a:gd name="T56" fmla="*/ 42 w 43"/>
                <a:gd name="T57" fmla="*/ 0 h 410"/>
                <a:gd name="T58" fmla="*/ 42 w 43"/>
                <a:gd name="T59" fmla="*/ 0 h 410"/>
                <a:gd name="T60" fmla="*/ 42 w 43"/>
                <a:gd name="T61" fmla="*/ 0 h 410"/>
                <a:gd name="T62" fmla="*/ 42 w 43"/>
                <a:gd name="T63" fmla="*/ 0 h 410"/>
                <a:gd name="T64" fmla="*/ 42 w 43"/>
                <a:gd name="T65" fmla="*/ 0 h 410"/>
                <a:gd name="T66" fmla="*/ 42 w 43"/>
                <a:gd name="T67" fmla="*/ 0 h 410"/>
                <a:gd name="T68" fmla="*/ 42 w 43"/>
                <a:gd name="T69" fmla="*/ 0 h 410"/>
                <a:gd name="T70" fmla="*/ 42 w 43"/>
                <a:gd name="T71" fmla="*/ 0 h 410"/>
                <a:gd name="T72" fmla="*/ 42 w 43"/>
                <a:gd name="T73" fmla="*/ 0 h 410"/>
                <a:gd name="T74" fmla="*/ 42 w 43"/>
                <a:gd name="T75" fmla="*/ 0 h 410"/>
                <a:gd name="T76" fmla="*/ 42 w 43"/>
                <a:gd name="T77" fmla="*/ 0 h 410"/>
                <a:gd name="T78" fmla="*/ 42 w 43"/>
                <a:gd name="T79" fmla="*/ 0 h 410"/>
                <a:gd name="T80" fmla="*/ 42 w 43"/>
                <a:gd name="T81" fmla="*/ 0 h 410"/>
                <a:gd name="T82" fmla="*/ 8 w 43"/>
                <a:gd name="T83" fmla="*/ 32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" h="410">
                  <a:moveTo>
                    <a:pt x="8" y="320"/>
                  </a:moveTo>
                  <a:lnTo>
                    <a:pt x="8" y="320"/>
                  </a:lnTo>
                  <a:cubicBezTo>
                    <a:pt x="4" y="350"/>
                    <a:pt x="4" y="379"/>
                    <a:pt x="0" y="409"/>
                  </a:cubicBezTo>
                  <a:lnTo>
                    <a:pt x="0" y="409"/>
                  </a:lnTo>
                  <a:cubicBezTo>
                    <a:pt x="4" y="379"/>
                    <a:pt x="4" y="350"/>
                    <a:pt x="8" y="320"/>
                  </a:cubicBezTo>
                  <a:lnTo>
                    <a:pt x="8" y="320"/>
                  </a:lnTo>
                  <a:lnTo>
                    <a:pt x="8" y="320"/>
                  </a:lnTo>
                  <a:lnTo>
                    <a:pt x="8" y="320"/>
                  </a:lnTo>
                  <a:lnTo>
                    <a:pt x="8" y="320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8" y="320"/>
                  </a:lnTo>
                </a:path>
              </a:pathLst>
            </a:custGeom>
            <a:solidFill>
              <a:srgbClr val="E1DED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9" name="Freeform 32"/>
            <p:cNvSpPr>
              <a:spLocks noChangeArrowheads="1"/>
            </p:cNvSpPr>
            <p:nvPr/>
          </p:nvSpPr>
          <p:spPr bwMode="auto">
            <a:xfrm>
              <a:off x="18429366" y="7575865"/>
              <a:ext cx="523762" cy="741536"/>
            </a:xfrm>
            <a:custGeom>
              <a:avLst/>
              <a:gdLst>
                <a:gd name="T0" fmla="*/ 363 w 836"/>
                <a:gd name="T1" fmla="*/ 0 h 1186"/>
                <a:gd name="T2" fmla="*/ 363 w 836"/>
                <a:gd name="T3" fmla="*/ 0 h 1186"/>
                <a:gd name="T4" fmla="*/ 207 w 836"/>
                <a:gd name="T5" fmla="*/ 114 h 1186"/>
                <a:gd name="T6" fmla="*/ 354 w 836"/>
                <a:gd name="T7" fmla="*/ 498 h 1186"/>
                <a:gd name="T8" fmla="*/ 358 w 836"/>
                <a:gd name="T9" fmla="*/ 498 h 1186"/>
                <a:gd name="T10" fmla="*/ 317 w 836"/>
                <a:gd name="T11" fmla="*/ 1109 h 1186"/>
                <a:gd name="T12" fmla="*/ 409 w 836"/>
                <a:gd name="T13" fmla="*/ 1185 h 1186"/>
                <a:gd name="T14" fmla="*/ 729 w 836"/>
                <a:gd name="T15" fmla="*/ 814 h 1186"/>
                <a:gd name="T16" fmla="*/ 793 w 836"/>
                <a:gd name="T17" fmla="*/ 671 h 1186"/>
                <a:gd name="T18" fmla="*/ 801 w 836"/>
                <a:gd name="T19" fmla="*/ 582 h 1186"/>
                <a:gd name="T20" fmla="*/ 801 w 836"/>
                <a:gd name="T21" fmla="*/ 582 h 1186"/>
                <a:gd name="T22" fmla="*/ 801 w 836"/>
                <a:gd name="T23" fmla="*/ 582 h 1186"/>
                <a:gd name="T24" fmla="*/ 835 w 836"/>
                <a:gd name="T25" fmla="*/ 266 h 1186"/>
                <a:gd name="T26" fmla="*/ 835 w 836"/>
                <a:gd name="T27" fmla="*/ 266 h 1186"/>
                <a:gd name="T28" fmla="*/ 835 w 836"/>
                <a:gd name="T29" fmla="*/ 266 h 1186"/>
                <a:gd name="T30" fmla="*/ 835 w 836"/>
                <a:gd name="T31" fmla="*/ 266 h 1186"/>
                <a:gd name="T32" fmla="*/ 835 w 836"/>
                <a:gd name="T33" fmla="*/ 266 h 1186"/>
                <a:gd name="T34" fmla="*/ 835 w 836"/>
                <a:gd name="T35" fmla="*/ 266 h 1186"/>
                <a:gd name="T36" fmla="*/ 835 w 836"/>
                <a:gd name="T37" fmla="*/ 266 h 1186"/>
                <a:gd name="T38" fmla="*/ 835 w 836"/>
                <a:gd name="T39" fmla="*/ 266 h 1186"/>
                <a:gd name="T40" fmla="*/ 835 w 836"/>
                <a:gd name="T41" fmla="*/ 262 h 1186"/>
                <a:gd name="T42" fmla="*/ 835 w 836"/>
                <a:gd name="T43" fmla="*/ 262 h 1186"/>
                <a:gd name="T44" fmla="*/ 835 w 836"/>
                <a:gd name="T45" fmla="*/ 262 h 1186"/>
                <a:gd name="T46" fmla="*/ 835 w 836"/>
                <a:gd name="T47" fmla="*/ 262 h 1186"/>
                <a:gd name="T48" fmla="*/ 835 w 836"/>
                <a:gd name="T49" fmla="*/ 262 h 1186"/>
                <a:gd name="T50" fmla="*/ 835 w 836"/>
                <a:gd name="T51" fmla="*/ 262 h 1186"/>
                <a:gd name="T52" fmla="*/ 835 w 836"/>
                <a:gd name="T53" fmla="*/ 262 h 1186"/>
                <a:gd name="T54" fmla="*/ 835 w 836"/>
                <a:gd name="T55" fmla="*/ 262 h 1186"/>
                <a:gd name="T56" fmla="*/ 835 w 836"/>
                <a:gd name="T57" fmla="*/ 262 h 1186"/>
                <a:gd name="T58" fmla="*/ 615 w 836"/>
                <a:gd name="T59" fmla="*/ 561 h 1186"/>
                <a:gd name="T60" fmla="*/ 615 w 836"/>
                <a:gd name="T61" fmla="*/ 561 h 1186"/>
                <a:gd name="T62" fmla="*/ 615 w 836"/>
                <a:gd name="T63" fmla="*/ 561 h 1186"/>
                <a:gd name="T64" fmla="*/ 624 w 836"/>
                <a:gd name="T65" fmla="*/ 536 h 1186"/>
                <a:gd name="T66" fmla="*/ 514 w 836"/>
                <a:gd name="T67" fmla="*/ 772 h 1186"/>
                <a:gd name="T68" fmla="*/ 548 w 836"/>
                <a:gd name="T69" fmla="*/ 527 h 1186"/>
                <a:gd name="T70" fmla="*/ 354 w 836"/>
                <a:gd name="T71" fmla="*/ 13 h 1186"/>
                <a:gd name="T72" fmla="*/ 363 w 836"/>
                <a:gd name="T73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36" h="1186">
                  <a:moveTo>
                    <a:pt x="363" y="0"/>
                  </a:moveTo>
                  <a:lnTo>
                    <a:pt x="363" y="0"/>
                  </a:lnTo>
                  <a:cubicBezTo>
                    <a:pt x="354" y="0"/>
                    <a:pt x="325" y="18"/>
                    <a:pt x="207" y="114"/>
                  </a:cubicBezTo>
                  <a:cubicBezTo>
                    <a:pt x="0" y="283"/>
                    <a:pt x="85" y="498"/>
                    <a:pt x="354" y="498"/>
                  </a:cubicBezTo>
                  <a:cubicBezTo>
                    <a:pt x="354" y="498"/>
                    <a:pt x="354" y="498"/>
                    <a:pt x="358" y="498"/>
                  </a:cubicBezTo>
                  <a:cubicBezTo>
                    <a:pt x="358" y="498"/>
                    <a:pt x="228" y="923"/>
                    <a:pt x="317" y="1109"/>
                  </a:cubicBezTo>
                  <a:cubicBezTo>
                    <a:pt x="342" y="1159"/>
                    <a:pt x="371" y="1185"/>
                    <a:pt x="409" y="1185"/>
                  </a:cubicBezTo>
                  <a:cubicBezTo>
                    <a:pt x="506" y="1185"/>
                    <a:pt x="629" y="1033"/>
                    <a:pt x="729" y="814"/>
                  </a:cubicBezTo>
                  <a:cubicBezTo>
                    <a:pt x="751" y="764"/>
                    <a:pt x="772" y="717"/>
                    <a:pt x="793" y="671"/>
                  </a:cubicBezTo>
                  <a:cubicBezTo>
                    <a:pt x="797" y="641"/>
                    <a:pt x="797" y="612"/>
                    <a:pt x="801" y="582"/>
                  </a:cubicBezTo>
                  <a:lnTo>
                    <a:pt x="801" y="582"/>
                  </a:lnTo>
                  <a:lnTo>
                    <a:pt x="801" y="582"/>
                  </a:lnTo>
                  <a:cubicBezTo>
                    <a:pt x="822" y="422"/>
                    <a:pt x="835" y="275"/>
                    <a:pt x="835" y="266"/>
                  </a:cubicBezTo>
                  <a:lnTo>
                    <a:pt x="835" y="266"/>
                  </a:lnTo>
                  <a:lnTo>
                    <a:pt x="835" y="266"/>
                  </a:lnTo>
                  <a:lnTo>
                    <a:pt x="835" y="266"/>
                  </a:lnTo>
                  <a:lnTo>
                    <a:pt x="835" y="266"/>
                  </a:lnTo>
                  <a:lnTo>
                    <a:pt x="835" y="266"/>
                  </a:lnTo>
                  <a:lnTo>
                    <a:pt x="835" y="266"/>
                  </a:lnTo>
                  <a:lnTo>
                    <a:pt x="835" y="266"/>
                  </a:lnTo>
                  <a:cubicBezTo>
                    <a:pt x="835" y="262"/>
                    <a:pt x="835" y="262"/>
                    <a:pt x="835" y="262"/>
                  </a:cubicBezTo>
                  <a:lnTo>
                    <a:pt x="835" y="262"/>
                  </a:lnTo>
                  <a:lnTo>
                    <a:pt x="835" y="262"/>
                  </a:lnTo>
                  <a:lnTo>
                    <a:pt x="835" y="262"/>
                  </a:lnTo>
                  <a:lnTo>
                    <a:pt x="835" y="262"/>
                  </a:lnTo>
                  <a:lnTo>
                    <a:pt x="835" y="262"/>
                  </a:lnTo>
                  <a:lnTo>
                    <a:pt x="835" y="262"/>
                  </a:lnTo>
                  <a:lnTo>
                    <a:pt x="835" y="262"/>
                  </a:lnTo>
                  <a:lnTo>
                    <a:pt x="835" y="262"/>
                  </a:lnTo>
                  <a:cubicBezTo>
                    <a:pt x="721" y="333"/>
                    <a:pt x="615" y="561"/>
                    <a:pt x="615" y="561"/>
                  </a:cubicBezTo>
                  <a:lnTo>
                    <a:pt x="615" y="561"/>
                  </a:lnTo>
                  <a:lnTo>
                    <a:pt x="615" y="561"/>
                  </a:lnTo>
                  <a:cubicBezTo>
                    <a:pt x="615" y="553"/>
                    <a:pt x="620" y="544"/>
                    <a:pt x="624" y="536"/>
                  </a:cubicBezTo>
                  <a:cubicBezTo>
                    <a:pt x="590" y="608"/>
                    <a:pt x="553" y="683"/>
                    <a:pt x="514" y="772"/>
                  </a:cubicBezTo>
                  <a:cubicBezTo>
                    <a:pt x="514" y="772"/>
                    <a:pt x="497" y="662"/>
                    <a:pt x="548" y="527"/>
                  </a:cubicBezTo>
                  <a:cubicBezTo>
                    <a:pt x="603" y="389"/>
                    <a:pt x="776" y="47"/>
                    <a:pt x="354" y="13"/>
                  </a:cubicBezTo>
                  <a:cubicBezTo>
                    <a:pt x="354" y="13"/>
                    <a:pt x="367" y="0"/>
                    <a:pt x="363" y="0"/>
                  </a:cubicBezTo>
                </a:path>
              </a:pathLst>
            </a:custGeom>
            <a:solidFill>
              <a:srgbClr val="4D413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" name="Freeform 33"/>
            <p:cNvSpPr>
              <a:spLocks noChangeArrowheads="1"/>
            </p:cNvSpPr>
            <p:nvPr/>
          </p:nvSpPr>
          <p:spPr bwMode="auto">
            <a:xfrm>
              <a:off x="19785635" y="7710939"/>
              <a:ext cx="545815" cy="1108171"/>
            </a:xfrm>
            <a:custGeom>
              <a:avLst/>
              <a:gdLst>
                <a:gd name="T0" fmla="*/ 350 w 873"/>
                <a:gd name="T1" fmla="*/ 0 h 1772"/>
                <a:gd name="T2" fmla="*/ 350 w 873"/>
                <a:gd name="T3" fmla="*/ 0 h 1772"/>
                <a:gd name="T4" fmla="*/ 190 w 873"/>
                <a:gd name="T5" fmla="*/ 190 h 1772"/>
                <a:gd name="T6" fmla="*/ 164 w 873"/>
                <a:gd name="T7" fmla="*/ 641 h 1772"/>
                <a:gd name="T8" fmla="*/ 51 w 873"/>
                <a:gd name="T9" fmla="*/ 1231 h 1772"/>
                <a:gd name="T10" fmla="*/ 38 w 873"/>
                <a:gd name="T11" fmla="*/ 1565 h 1772"/>
                <a:gd name="T12" fmla="*/ 409 w 873"/>
                <a:gd name="T13" fmla="*/ 1737 h 1772"/>
                <a:gd name="T14" fmla="*/ 350 w 873"/>
                <a:gd name="T15" fmla="*/ 0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3" h="1772">
                  <a:moveTo>
                    <a:pt x="350" y="0"/>
                  </a:moveTo>
                  <a:lnTo>
                    <a:pt x="350" y="0"/>
                  </a:lnTo>
                  <a:cubicBezTo>
                    <a:pt x="190" y="190"/>
                    <a:pt x="190" y="190"/>
                    <a:pt x="190" y="190"/>
                  </a:cubicBezTo>
                  <a:cubicBezTo>
                    <a:pt x="164" y="641"/>
                    <a:pt x="164" y="641"/>
                    <a:pt x="164" y="641"/>
                  </a:cubicBezTo>
                  <a:cubicBezTo>
                    <a:pt x="367" y="772"/>
                    <a:pt x="329" y="1092"/>
                    <a:pt x="51" y="1231"/>
                  </a:cubicBezTo>
                  <a:cubicBezTo>
                    <a:pt x="51" y="1231"/>
                    <a:pt x="0" y="1421"/>
                    <a:pt x="38" y="1565"/>
                  </a:cubicBezTo>
                  <a:cubicBezTo>
                    <a:pt x="76" y="1708"/>
                    <a:pt x="253" y="1771"/>
                    <a:pt x="409" y="1737"/>
                  </a:cubicBezTo>
                  <a:cubicBezTo>
                    <a:pt x="872" y="1215"/>
                    <a:pt x="860" y="456"/>
                    <a:pt x="350" y="0"/>
                  </a:cubicBezTo>
                </a:path>
              </a:pathLst>
            </a:custGeom>
            <a:solidFill>
              <a:srgbClr val="5246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" name="Freeform 34"/>
            <p:cNvSpPr>
              <a:spLocks noChangeArrowheads="1"/>
            </p:cNvSpPr>
            <p:nvPr/>
          </p:nvSpPr>
          <p:spPr bwMode="auto">
            <a:xfrm>
              <a:off x="19507214" y="7592404"/>
              <a:ext cx="498952" cy="1579556"/>
            </a:xfrm>
            <a:custGeom>
              <a:avLst/>
              <a:gdLst>
                <a:gd name="T0" fmla="*/ 295 w 798"/>
                <a:gd name="T1" fmla="*/ 0 h 2527"/>
                <a:gd name="T2" fmla="*/ 295 w 798"/>
                <a:gd name="T3" fmla="*/ 0 h 2527"/>
                <a:gd name="T4" fmla="*/ 797 w 798"/>
                <a:gd name="T5" fmla="*/ 190 h 2527"/>
                <a:gd name="T6" fmla="*/ 671 w 798"/>
                <a:gd name="T7" fmla="*/ 2192 h 2527"/>
                <a:gd name="T8" fmla="*/ 127 w 798"/>
                <a:gd name="T9" fmla="*/ 2526 h 2527"/>
                <a:gd name="T10" fmla="*/ 0 w 798"/>
                <a:gd name="T11" fmla="*/ 1856 h 2527"/>
                <a:gd name="T12" fmla="*/ 30 w 798"/>
                <a:gd name="T13" fmla="*/ 1409 h 2527"/>
                <a:gd name="T14" fmla="*/ 283 w 798"/>
                <a:gd name="T15" fmla="*/ 207 h 2527"/>
                <a:gd name="T16" fmla="*/ 295 w 798"/>
                <a:gd name="T17" fmla="*/ 0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8" h="2527">
                  <a:moveTo>
                    <a:pt x="295" y="0"/>
                  </a:moveTo>
                  <a:lnTo>
                    <a:pt x="295" y="0"/>
                  </a:lnTo>
                  <a:cubicBezTo>
                    <a:pt x="468" y="18"/>
                    <a:pt x="742" y="148"/>
                    <a:pt x="797" y="190"/>
                  </a:cubicBezTo>
                  <a:cubicBezTo>
                    <a:pt x="632" y="658"/>
                    <a:pt x="384" y="1809"/>
                    <a:pt x="671" y="2192"/>
                  </a:cubicBezTo>
                  <a:cubicBezTo>
                    <a:pt x="506" y="2188"/>
                    <a:pt x="245" y="2488"/>
                    <a:pt x="127" y="2526"/>
                  </a:cubicBezTo>
                  <a:cubicBezTo>
                    <a:pt x="21" y="2066"/>
                    <a:pt x="0" y="1856"/>
                    <a:pt x="0" y="1856"/>
                  </a:cubicBezTo>
                  <a:cubicBezTo>
                    <a:pt x="30" y="1409"/>
                    <a:pt x="30" y="1409"/>
                    <a:pt x="30" y="1409"/>
                  </a:cubicBezTo>
                  <a:cubicBezTo>
                    <a:pt x="283" y="207"/>
                    <a:pt x="283" y="207"/>
                    <a:pt x="283" y="207"/>
                  </a:cubicBezTo>
                  <a:cubicBezTo>
                    <a:pt x="295" y="0"/>
                    <a:pt x="295" y="0"/>
                    <a:pt x="295" y="0"/>
                  </a:cubicBezTo>
                </a:path>
              </a:pathLst>
            </a:custGeom>
            <a:solidFill>
              <a:srgbClr val="5E4D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" name="Freeform 35"/>
            <p:cNvSpPr>
              <a:spLocks noChangeArrowheads="1"/>
            </p:cNvSpPr>
            <p:nvPr/>
          </p:nvSpPr>
          <p:spPr bwMode="auto">
            <a:xfrm>
              <a:off x="18757407" y="7675103"/>
              <a:ext cx="388686" cy="1444482"/>
            </a:xfrm>
            <a:custGeom>
              <a:avLst/>
              <a:gdLst>
                <a:gd name="T0" fmla="*/ 527 w 621"/>
                <a:gd name="T1" fmla="*/ 0 h 2311"/>
                <a:gd name="T2" fmla="*/ 527 w 621"/>
                <a:gd name="T3" fmla="*/ 0 h 2311"/>
                <a:gd name="T4" fmla="*/ 308 w 621"/>
                <a:gd name="T5" fmla="*/ 105 h 2311"/>
                <a:gd name="T6" fmla="*/ 80 w 621"/>
                <a:gd name="T7" fmla="*/ 2153 h 2311"/>
                <a:gd name="T8" fmla="*/ 620 w 621"/>
                <a:gd name="T9" fmla="*/ 2310 h 2311"/>
                <a:gd name="T10" fmla="*/ 582 w 621"/>
                <a:gd name="T11" fmla="*/ 1766 h 2311"/>
                <a:gd name="T12" fmla="*/ 565 w 621"/>
                <a:gd name="T13" fmla="*/ 973 h 2311"/>
                <a:gd name="T14" fmla="*/ 620 w 621"/>
                <a:gd name="T15" fmla="*/ 206 h 2311"/>
                <a:gd name="T16" fmla="*/ 527 w 621"/>
                <a:gd name="T17" fmla="*/ 0 h 2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1" h="2311">
                  <a:moveTo>
                    <a:pt x="527" y="0"/>
                  </a:moveTo>
                  <a:lnTo>
                    <a:pt x="527" y="0"/>
                  </a:lnTo>
                  <a:cubicBezTo>
                    <a:pt x="426" y="58"/>
                    <a:pt x="308" y="105"/>
                    <a:pt x="308" y="105"/>
                  </a:cubicBezTo>
                  <a:cubicBezTo>
                    <a:pt x="34" y="1062"/>
                    <a:pt x="0" y="1584"/>
                    <a:pt x="80" y="2153"/>
                  </a:cubicBezTo>
                  <a:cubicBezTo>
                    <a:pt x="375" y="2175"/>
                    <a:pt x="620" y="2310"/>
                    <a:pt x="620" y="2310"/>
                  </a:cubicBezTo>
                  <a:cubicBezTo>
                    <a:pt x="578" y="1960"/>
                    <a:pt x="582" y="1766"/>
                    <a:pt x="582" y="1766"/>
                  </a:cubicBezTo>
                  <a:cubicBezTo>
                    <a:pt x="565" y="973"/>
                    <a:pt x="565" y="973"/>
                    <a:pt x="565" y="973"/>
                  </a:cubicBezTo>
                  <a:cubicBezTo>
                    <a:pt x="620" y="206"/>
                    <a:pt x="620" y="206"/>
                    <a:pt x="620" y="206"/>
                  </a:cubicBezTo>
                  <a:lnTo>
                    <a:pt x="527" y="0"/>
                  </a:lnTo>
                </a:path>
              </a:pathLst>
            </a:custGeom>
            <a:solidFill>
              <a:srgbClr val="5E4D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" name="Freeform 36"/>
            <p:cNvSpPr>
              <a:spLocks noChangeArrowheads="1"/>
            </p:cNvSpPr>
            <p:nvPr/>
          </p:nvSpPr>
          <p:spPr bwMode="auto">
            <a:xfrm>
              <a:off x="19490674" y="7573106"/>
              <a:ext cx="369390" cy="1204654"/>
            </a:xfrm>
            <a:custGeom>
              <a:avLst/>
              <a:gdLst>
                <a:gd name="T0" fmla="*/ 266 w 591"/>
                <a:gd name="T1" fmla="*/ 0 h 1928"/>
                <a:gd name="T2" fmla="*/ 266 w 591"/>
                <a:gd name="T3" fmla="*/ 0 h 1928"/>
                <a:gd name="T4" fmla="*/ 590 w 591"/>
                <a:gd name="T5" fmla="*/ 219 h 1928"/>
                <a:gd name="T6" fmla="*/ 303 w 591"/>
                <a:gd name="T7" fmla="*/ 599 h 1928"/>
                <a:gd name="T8" fmla="*/ 438 w 591"/>
                <a:gd name="T9" fmla="*/ 822 h 1928"/>
                <a:gd name="T10" fmla="*/ 29 w 591"/>
                <a:gd name="T11" fmla="*/ 1927 h 1928"/>
                <a:gd name="T12" fmla="*/ 286 w 591"/>
                <a:gd name="T13" fmla="*/ 169 h 1928"/>
                <a:gd name="T14" fmla="*/ 266 w 591"/>
                <a:gd name="T15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1" h="1928">
                  <a:moveTo>
                    <a:pt x="266" y="0"/>
                  </a:moveTo>
                  <a:lnTo>
                    <a:pt x="266" y="0"/>
                  </a:lnTo>
                  <a:cubicBezTo>
                    <a:pt x="518" y="47"/>
                    <a:pt x="590" y="219"/>
                    <a:pt x="590" y="219"/>
                  </a:cubicBezTo>
                  <a:cubicBezTo>
                    <a:pt x="502" y="371"/>
                    <a:pt x="303" y="599"/>
                    <a:pt x="303" y="599"/>
                  </a:cubicBezTo>
                  <a:cubicBezTo>
                    <a:pt x="350" y="683"/>
                    <a:pt x="438" y="822"/>
                    <a:pt x="438" y="822"/>
                  </a:cubicBezTo>
                  <a:cubicBezTo>
                    <a:pt x="177" y="1092"/>
                    <a:pt x="29" y="1623"/>
                    <a:pt x="29" y="1927"/>
                  </a:cubicBezTo>
                  <a:cubicBezTo>
                    <a:pt x="0" y="1345"/>
                    <a:pt x="59" y="742"/>
                    <a:pt x="286" y="169"/>
                  </a:cubicBezTo>
                  <a:cubicBezTo>
                    <a:pt x="266" y="0"/>
                    <a:pt x="266" y="0"/>
                    <a:pt x="266" y="0"/>
                  </a:cubicBezTo>
                </a:path>
              </a:pathLst>
            </a:custGeom>
            <a:solidFill>
              <a:srgbClr val="6D5E5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4" name="Freeform 37"/>
            <p:cNvSpPr>
              <a:spLocks noChangeArrowheads="1"/>
            </p:cNvSpPr>
            <p:nvPr/>
          </p:nvSpPr>
          <p:spPr bwMode="auto">
            <a:xfrm>
              <a:off x="18969667" y="7584132"/>
              <a:ext cx="253611" cy="1193628"/>
            </a:xfrm>
            <a:custGeom>
              <a:avLst/>
              <a:gdLst>
                <a:gd name="T0" fmla="*/ 404 w 405"/>
                <a:gd name="T1" fmla="*/ 0 h 1911"/>
                <a:gd name="T2" fmla="*/ 404 w 405"/>
                <a:gd name="T3" fmla="*/ 0 h 1911"/>
                <a:gd name="T4" fmla="*/ 71 w 405"/>
                <a:gd name="T5" fmla="*/ 194 h 1911"/>
                <a:gd name="T6" fmla="*/ 223 w 405"/>
                <a:gd name="T7" fmla="*/ 552 h 1911"/>
                <a:gd name="T8" fmla="*/ 0 w 405"/>
                <a:gd name="T9" fmla="*/ 725 h 1911"/>
                <a:gd name="T10" fmla="*/ 244 w 405"/>
                <a:gd name="T11" fmla="*/ 1910 h 1911"/>
                <a:gd name="T12" fmla="*/ 391 w 405"/>
                <a:gd name="T13" fmla="*/ 89 h 1911"/>
                <a:gd name="T14" fmla="*/ 404 w 405"/>
                <a:gd name="T15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5" h="1911">
                  <a:moveTo>
                    <a:pt x="404" y="0"/>
                  </a:moveTo>
                  <a:lnTo>
                    <a:pt x="404" y="0"/>
                  </a:lnTo>
                  <a:cubicBezTo>
                    <a:pt x="197" y="89"/>
                    <a:pt x="71" y="194"/>
                    <a:pt x="71" y="194"/>
                  </a:cubicBezTo>
                  <a:cubicBezTo>
                    <a:pt x="126" y="363"/>
                    <a:pt x="193" y="459"/>
                    <a:pt x="223" y="552"/>
                  </a:cubicBezTo>
                  <a:cubicBezTo>
                    <a:pt x="122" y="612"/>
                    <a:pt x="0" y="725"/>
                    <a:pt x="0" y="725"/>
                  </a:cubicBezTo>
                  <a:cubicBezTo>
                    <a:pt x="54" y="1181"/>
                    <a:pt x="236" y="1421"/>
                    <a:pt x="244" y="1910"/>
                  </a:cubicBezTo>
                  <a:cubicBezTo>
                    <a:pt x="252" y="1181"/>
                    <a:pt x="282" y="489"/>
                    <a:pt x="391" y="89"/>
                  </a:cubicBezTo>
                  <a:cubicBezTo>
                    <a:pt x="404" y="0"/>
                    <a:pt x="404" y="0"/>
                    <a:pt x="404" y="0"/>
                  </a:cubicBezTo>
                </a:path>
              </a:pathLst>
            </a:custGeom>
            <a:solidFill>
              <a:srgbClr val="6D5E5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5" name="Freeform 38"/>
            <p:cNvSpPr>
              <a:spLocks noChangeArrowheads="1"/>
            </p:cNvSpPr>
            <p:nvPr/>
          </p:nvSpPr>
          <p:spPr bwMode="auto">
            <a:xfrm>
              <a:off x="19143338" y="7664077"/>
              <a:ext cx="336311" cy="1030985"/>
            </a:xfrm>
            <a:custGeom>
              <a:avLst/>
              <a:gdLst>
                <a:gd name="T0" fmla="*/ 497 w 536"/>
                <a:gd name="T1" fmla="*/ 102 h 1650"/>
                <a:gd name="T2" fmla="*/ 497 w 536"/>
                <a:gd name="T3" fmla="*/ 102 h 1650"/>
                <a:gd name="T4" fmla="*/ 480 w 536"/>
                <a:gd name="T5" fmla="*/ 1316 h 1650"/>
                <a:gd name="T6" fmla="*/ 231 w 536"/>
                <a:gd name="T7" fmla="*/ 1649 h 1650"/>
                <a:gd name="T8" fmla="*/ 0 w 536"/>
                <a:gd name="T9" fmla="*/ 1345 h 1650"/>
                <a:gd name="T10" fmla="*/ 303 w 536"/>
                <a:gd name="T11" fmla="*/ 77 h 1650"/>
                <a:gd name="T12" fmla="*/ 421 w 536"/>
                <a:gd name="T13" fmla="*/ 0 h 1650"/>
                <a:gd name="T14" fmla="*/ 497 w 536"/>
                <a:gd name="T15" fmla="*/ 102 h 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1650">
                  <a:moveTo>
                    <a:pt x="497" y="102"/>
                  </a:moveTo>
                  <a:lnTo>
                    <a:pt x="497" y="102"/>
                  </a:lnTo>
                  <a:cubicBezTo>
                    <a:pt x="535" y="583"/>
                    <a:pt x="480" y="1316"/>
                    <a:pt x="480" y="1316"/>
                  </a:cubicBezTo>
                  <a:cubicBezTo>
                    <a:pt x="383" y="1451"/>
                    <a:pt x="231" y="1649"/>
                    <a:pt x="231" y="1649"/>
                  </a:cubicBezTo>
                  <a:cubicBezTo>
                    <a:pt x="160" y="1468"/>
                    <a:pt x="16" y="1350"/>
                    <a:pt x="0" y="1345"/>
                  </a:cubicBezTo>
                  <a:cubicBezTo>
                    <a:pt x="118" y="751"/>
                    <a:pt x="303" y="77"/>
                    <a:pt x="303" y="77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497" y="102"/>
                    <a:pt x="497" y="102"/>
                    <a:pt x="497" y="102"/>
                  </a:cubicBezTo>
                </a:path>
              </a:pathLst>
            </a:custGeom>
            <a:solidFill>
              <a:srgbClr val="4D4C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6" name="Freeform 39"/>
            <p:cNvSpPr>
              <a:spLocks noChangeArrowheads="1"/>
            </p:cNvSpPr>
            <p:nvPr/>
          </p:nvSpPr>
          <p:spPr bwMode="auto">
            <a:xfrm>
              <a:off x="19143337" y="8129948"/>
              <a:ext cx="319771" cy="529276"/>
            </a:xfrm>
            <a:custGeom>
              <a:avLst/>
              <a:gdLst>
                <a:gd name="T0" fmla="*/ 202 w 510"/>
                <a:gd name="T1" fmla="*/ 847 h 848"/>
                <a:gd name="T2" fmla="*/ 202 w 510"/>
                <a:gd name="T3" fmla="*/ 847 h 848"/>
                <a:gd name="T4" fmla="*/ 0 w 510"/>
                <a:gd name="T5" fmla="*/ 602 h 848"/>
                <a:gd name="T6" fmla="*/ 33 w 510"/>
                <a:gd name="T7" fmla="*/ 451 h 848"/>
                <a:gd name="T8" fmla="*/ 509 w 510"/>
                <a:gd name="T9" fmla="*/ 0 h 848"/>
                <a:gd name="T10" fmla="*/ 493 w 510"/>
                <a:gd name="T11" fmla="*/ 379 h 848"/>
                <a:gd name="T12" fmla="*/ 202 w 510"/>
                <a:gd name="T13" fmla="*/ 847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0" h="848">
                  <a:moveTo>
                    <a:pt x="202" y="847"/>
                  </a:moveTo>
                  <a:lnTo>
                    <a:pt x="202" y="847"/>
                  </a:lnTo>
                  <a:cubicBezTo>
                    <a:pt x="130" y="699"/>
                    <a:pt x="16" y="607"/>
                    <a:pt x="0" y="602"/>
                  </a:cubicBezTo>
                  <a:cubicBezTo>
                    <a:pt x="12" y="552"/>
                    <a:pt x="21" y="501"/>
                    <a:pt x="33" y="451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505" y="143"/>
                    <a:pt x="497" y="278"/>
                    <a:pt x="493" y="379"/>
                  </a:cubicBezTo>
                  <a:lnTo>
                    <a:pt x="202" y="847"/>
                  </a:ln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7" name="Freeform 40"/>
            <p:cNvSpPr>
              <a:spLocks noChangeArrowheads="1"/>
            </p:cNvSpPr>
            <p:nvPr/>
          </p:nvSpPr>
          <p:spPr bwMode="auto">
            <a:xfrm>
              <a:off x="19220522" y="7810178"/>
              <a:ext cx="239827" cy="339068"/>
            </a:xfrm>
            <a:custGeom>
              <a:avLst/>
              <a:gdLst>
                <a:gd name="T0" fmla="*/ 379 w 384"/>
                <a:gd name="T1" fmla="*/ 0 h 544"/>
                <a:gd name="T2" fmla="*/ 379 w 384"/>
                <a:gd name="T3" fmla="*/ 0 h 544"/>
                <a:gd name="T4" fmla="*/ 383 w 384"/>
                <a:gd name="T5" fmla="*/ 202 h 544"/>
                <a:gd name="T6" fmla="*/ 0 w 384"/>
                <a:gd name="T7" fmla="*/ 543 h 544"/>
                <a:gd name="T8" fmla="*/ 84 w 384"/>
                <a:gd name="T9" fmla="*/ 189 h 544"/>
                <a:gd name="T10" fmla="*/ 379 w 384"/>
                <a:gd name="T11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4" h="544">
                  <a:moveTo>
                    <a:pt x="379" y="0"/>
                  </a:moveTo>
                  <a:lnTo>
                    <a:pt x="379" y="0"/>
                  </a:lnTo>
                  <a:cubicBezTo>
                    <a:pt x="383" y="67"/>
                    <a:pt x="383" y="135"/>
                    <a:pt x="383" y="202"/>
                  </a:cubicBezTo>
                  <a:cubicBezTo>
                    <a:pt x="0" y="543"/>
                    <a:pt x="0" y="543"/>
                    <a:pt x="0" y="543"/>
                  </a:cubicBezTo>
                  <a:cubicBezTo>
                    <a:pt x="29" y="417"/>
                    <a:pt x="59" y="295"/>
                    <a:pt x="84" y="189"/>
                  </a:cubicBezTo>
                  <a:lnTo>
                    <a:pt x="379" y="0"/>
                  </a:ln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8" name="Freeform 41"/>
            <p:cNvSpPr>
              <a:spLocks noChangeArrowheads="1"/>
            </p:cNvSpPr>
            <p:nvPr/>
          </p:nvSpPr>
          <p:spPr bwMode="auto">
            <a:xfrm>
              <a:off x="19157118" y="7592404"/>
              <a:ext cx="576140" cy="267394"/>
            </a:xfrm>
            <a:custGeom>
              <a:avLst/>
              <a:gdLst>
                <a:gd name="T0" fmla="*/ 71 w 920"/>
                <a:gd name="T1" fmla="*/ 35 h 427"/>
                <a:gd name="T2" fmla="*/ 71 w 920"/>
                <a:gd name="T3" fmla="*/ 35 h 427"/>
                <a:gd name="T4" fmla="*/ 122 w 920"/>
                <a:gd name="T5" fmla="*/ 368 h 427"/>
                <a:gd name="T6" fmla="*/ 358 w 920"/>
                <a:gd name="T7" fmla="*/ 182 h 427"/>
                <a:gd name="T8" fmla="*/ 606 w 920"/>
                <a:gd name="T9" fmla="*/ 426 h 427"/>
                <a:gd name="T10" fmla="*/ 855 w 920"/>
                <a:gd name="T11" fmla="*/ 51 h 427"/>
                <a:gd name="T12" fmla="*/ 71 w 920"/>
                <a:gd name="T13" fmla="*/ 3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0" h="427">
                  <a:moveTo>
                    <a:pt x="71" y="35"/>
                  </a:moveTo>
                  <a:lnTo>
                    <a:pt x="71" y="35"/>
                  </a:lnTo>
                  <a:cubicBezTo>
                    <a:pt x="0" y="72"/>
                    <a:pt x="126" y="271"/>
                    <a:pt x="122" y="368"/>
                  </a:cubicBezTo>
                  <a:cubicBezTo>
                    <a:pt x="215" y="329"/>
                    <a:pt x="354" y="211"/>
                    <a:pt x="358" y="182"/>
                  </a:cubicBezTo>
                  <a:cubicBezTo>
                    <a:pt x="405" y="283"/>
                    <a:pt x="606" y="426"/>
                    <a:pt x="606" y="426"/>
                  </a:cubicBezTo>
                  <a:cubicBezTo>
                    <a:pt x="754" y="283"/>
                    <a:pt x="919" y="102"/>
                    <a:pt x="855" y="51"/>
                  </a:cubicBezTo>
                  <a:cubicBezTo>
                    <a:pt x="792" y="0"/>
                    <a:pt x="71" y="35"/>
                    <a:pt x="71" y="35"/>
                  </a:cubicBezTo>
                </a:path>
              </a:pathLst>
            </a:custGeom>
            <a:solidFill>
              <a:srgbClr val="BED8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9" name="Freeform 42"/>
            <p:cNvSpPr>
              <a:spLocks noChangeArrowheads="1"/>
            </p:cNvSpPr>
            <p:nvPr/>
          </p:nvSpPr>
          <p:spPr bwMode="auto">
            <a:xfrm>
              <a:off x="18864915" y="6848109"/>
              <a:ext cx="173670" cy="132319"/>
            </a:xfrm>
            <a:custGeom>
              <a:avLst/>
              <a:gdLst>
                <a:gd name="T0" fmla="*/ 29 w 279"/>
                <a:gd name="T1" fmla="*/ 211 h 212"/>
                <a:gd name="T2" fmla="*/ 29 w 279"/>
                <a:gd name="T3" fmla="*/ 211 h 212"/>
                <a:gd name="T4" fmla="*/ 0 w 279"/>
                <a:gd name="T5" fmla="*/ 181 h 212"/>
                <a:gd name="T6" fmla="*/ 278 w 279"/>
                <a:gd name="T7" fmla="*/ 8 h 212"/>
                <a:gd name="T8" fmla="*/ 265 w 279"/>
                <a:gd name="T9" fmla="*/ 51 h 212"/>
                <a:gd name="T10" fmla="*/ 269 w 279"/>
                <a:gd name="T11" fmla="*/ 51 h 212"/>
                <a:gd name="T12" fmla="*/ 269 w 279"/>
                <a:gd name="T13" fmla="*/ 51 h 212"/>
                <a:gd name="T14" fmla="*/ 29 w 279"/>
                <a:gd name="T15" fmla="*/ 21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9" h="212">
                  <a:moveTo>
                    <a:pt x="29" y="211"/>
                  </a:moveTo>
                  <a:lnTo>
                    <a:pt x="29" y="211"/>
                  </a:lnTo>
                  <a:cubicBezTo>
                    <a:pt x="0" y="181"/>
                    <a:pt x="0" y="181"/>
                    <a:pt x="0" y="181"/>
                  </a:cubicBezTo>
                  <a:cubicBezTo>
                    <a:pt x="118" y="55"/>
                    <a:pt x="249" y="0"/>
                    <a:pt x="278" y="8"/>
                  </a:cubicBezTo>
                  <a:cubicBezTo>
                    <a:pt x="265" y="51"/>
                    <a:pt x="265" y="51"/>
                    <a:pt x="265" y="51"/>
                  </a:cubicBezTo>
                  <a:cubicBezTo>
                    <a:pt x="269" y="51"/>
                    <a:pt x="269" y="51"/>
                    <a:pt x="269" y="51"/>
                  </a:cubicBezTo>
                  <a:lnTo>
                    <a:pt x="269" y="51"/>
                  </a:lnTo>
                  <a:cubicBezTo>
                    <a:pt x="253" y="51"/>
                    <a:pt x="143" y="93"/>
                    <a:pt x="29" y="211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30" name="Freeform 43"/>
            <p:cNvSpPr>
              <a:spLocks noChangeArrowheads="1"/>
            </p:cNvSpPr>
            <p:nvPr/>
          </p:nvSpPr>
          <p:spPr bwMode="auto">
            <a:xfrm>
              <a:off x="19374895" y="6484233"/>
              <a:ext cx="559598" cy="829749"/>
            </a:xfrm>
            <a:custGeom>
              <a:avLst/>
              <a:gdLst>
                <a:gd name="T0" fmla="*/ 435 w 895"/>
                <a:gd name="T1" fmla="*/ 1328 h 1329"/>
                <a:gd name="T2" fmla="*/ 435 w 895"/>
                <a:gd name="T3" fmla="*/ 1328 h 1329"/>
                <a:gd name="T4" fmla="*/ 662 w 895"/>
                <a:gd name="T5" fmla="*/ 1294 h 1329"/>
                <a:gd name="T6" fmla="*/ 806 w 895"/>
                <a:gd name="T7" fmla="*/ 616 h 1329"/>
                <a:gd name="T8" fmla="*/ 873 w 895"/>
                <a:gd name="T9" fmla="*/ 148 h 1329"/>
                <a:gd name="T10" fmla="*/ 814 w 895"/>
                <a:gd name="T11" fmla="*/ 106 h 1329"/>
                <a:gd name="T12" fmla="*/ 886 w 895"/>
                <a:gd name="T13" fmla="*/ 34 h 1329"/>
                <a:gd name="T14" fmla="*/ 743 w 895"/>
                <a:gd name="T15" fmla="*/ 17 h 1329"/>
                <a:gd name="T16" fmla="*/ 616 w 895"/>
                <a:gd name="T17" fmla="*/ 4 h 1329"/>
                <a:gd name="T18" fmla="*/ 0 w 895"/>
                <a:gd name="T19" fmla="*/ 384 h 1329"/>
                <a:gd name="T20" fmla="*/ 435 w 895"/>
                <a:gd name="T21" fmla="*/ 1328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5" h="1329">
                  <a:moveTo>
                    <a:pt x="435" y="1328"/>
                  </a:moveTo>
                  <a:lnTo>
                    <a:pt x="435" y="1328"/>
                  </a:lnTo>
                  <a:cubicBezTo>
                    <a:pt x="603" y="1269"/>
                    <a:pt x="637" y="1282"/>
                    <a:pt x="662" y="1294"/>
                  </a:cubicBezTo>
                  <a:cubicBezTo>
                    <a:pt x="629" y="1029"/>
                    <a:pt x="759" y="848"/>
                    <a:pt x="806" y="616"/>
                  </a:cubicBezTo>
                  <a:cubicBezTo>
                    <a:pt x="856" y="384"/>
                    <a:pt x="894" y="182"/>
                    <a:pt x="873" y="148"/>
                  </a:cubicBezTo>
                  <a:cubicBezTo>
                    <a:pt x="852" y="114"/>
                    <a:pt x="814" y="106"/>
                    <a:pt x="814" y="106"/>
                  </a:cubicBezTo>
                  <a:cubicBezTo>
                    <a:pt x="882" y="76"/>
                    <a:pt x="886" y="34"/>
                    <a:pt x="886" y="34"/>
                  </a:cubicBezTo>
                  <a:cubicBezTo>
                    <a:pt x="843" y="39"/>
                    <a:pt x="793" y="30"/>
                    <a:pt x="743" y="17"/>
                  </a:cubicBezTo>
                  <a:cubicBezTo>
                    <a:pt x="692" y="9"/>
                    <a:pt x="646" y="0"/>
                    <a:pt x="616" y="4"/>
                  </a:cubicBezTo>
                  <a:cubicBezTo>
                    <a:pt x="553" y="9"/>
                    <a:pt x="0" y="384"/>
                    <a:pt x="0" y="384"/>
                  </a:cubicBezTo>
                  <a:cubicBezTo>
                    <a:pt x="435" y="1328"/>
                    <a:pt x="435" y="1328"/>
                    <a:pt x="435" y="1328"/>
                  </a:cubicBezTo>
                </a:path>
              </a:pathLst>
            </a:custGeom>
            <a:solidFill>
              <a:srgbClr val="FAA6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31" name="Freeform 44"/>
            <p:cNvSpPr>
              <a:spLocks noChangeArrowheads="1"/>
            </p:cNvSpPr>
            <p:nvPr/>
          </p:nvSpPr>
          <p:spPr bwMode="auto">
            <a:xfrm>
              <a:off x="18931075" y="6431855"/>
              <a:ext cx="898666" cy="1301136"/>
            </a:xfrm>
            <a:custGeom>
              <a:avLst/>
              <a:gdLst>
                <a:gd name="T0" fmla="*/ 55 w 1439"/>
                <a:gd name="T1" fmla="*/ 417 h 2080"/>
                <a:gd name="T2" fmla="*/ 55 w 1439"/>
                <a:gd name="T3" fmla="*/ 417 h 2080"/>
                <a:gd name="T4" fmla="*/ 34 w 1439"/>
                <a:gd name="T5" fmla="*/ 1640 h 2080"/>
                <a:gd name="T6" fmla="*/ 456 w 1439"/>
                <a:gd name="T7" fmla="*/ 1682 h 2080"/>
                <a:gd name="T8" fmla="*/ 451 w 1439"/>
                <a:gd name="T9" fmla="*/ 1931 h 2080"/>
                <a:gd name="T10" fmla="*/ 1210 w 1439"/>
                <a:gd name="T11" fmla="*/ 1939 h 2080"/>
                <a:gd name="T12" fmla="*/ 1210 w 1439"/>
                <a:gd name="T13" fmla="*/ 1353 h 2080"/>
                <a:gd name="T14" fmla="*/ 1248 w 1439"/>
                <a:gd name="T15" fmla="*/ 527 h 2080"/>
                <a:gd name="T16" fmla="*/ 860 w 1439"/>
                <a:gd name="T17" fmla="*/ 430 h 2080"/>
                <a:gd name="T18" fmla="*/ 923 w 1439"/>
                <a:gd name="T19" fmla="*/ 202 h 2080"/>
                <a:gd name="T20" fmla="*/ 624 w 1439"/>
                <a:gd name="T21" fmla="*/ 0 h 2080"/>
                <a:gd name="T22" fmla="*/ 55 w 1439"/>
                <a:gd name="T23" fmla="*/ 417 h 2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39" h="2080">
                  <a:moveTo>
                    <a:pt x="55" y="417"/>
                  </a:moveTo>
                  <a:lnTo>
                    <a:pt x="55" y="417"/>
                  </a:lnTo>
                  <a:cubicBezTo>
                    <a:pt x="97" y="945"/>
                    <a:pt x="0" y="1577"/>
                    <a:pt x="34" y="1640"/>
                  </a:cubicBezTo>
                  <a:cubicBezTo>
                    <a:pt x="60" y="1686"/>
                    <a:pt x="380" y="1686"/>
                    <a:pt x="456" y="1682"/>
                  </a:cubicBezTo>
                  <a:cubicBezTo>
                    <a:pt x="456" y="1813"/>
                    <a:pt x="418" y="1893"/>
                    <a:pt x="451" y="1931"/>
                  </a:cubicBezTo>
                  <a:cubicBezTo>
                    <a:pt x="481" y="1972"/>
                    <a:pt x="856" y="2079"/>
                    <a:pt x="1210" y="1939"/>
                  </a:cubicBezTo>
                  <a:cubicBezTo>
                    <a:pt x="1236" y="1931"/>
                    <a:pt x="1164" y="1699"/>
                    <a:pt x="1210" y="1353"/>
                  </a:cubicBezTo>
                  <a:cubicBezTo>
                    <a:pt x="1257" y="1003"/>
                    <a:pt x="1438" y="818"/>
                    <a:pt x="1248" y="527"/>
                  </a:cubicBezTo>
                  <a:cubicBezTo>
                    <a:pt x="1185" y="430"/>
                    <a:pt x="987" y="417"/>
                    <a:pt x="860" y="430"/>
                  </a:cubicBezTo>
                  <a:cubicBezTo>
                    <a:pt x="923" y="202"/>
                    <a:pt x="923" y="202"/>
                    <a:pt x="923" y="202"/>
                  </a:cubicBezTo>
                  <a:cubicBezTo>
                    <a:pt x="624" y="0"/>
                    <a:pt x="624" y="0"/>
                    <a:pt x="624" y="0"/>
                  </a:cubicBezTo>
                  <a:cubicBezTo>
                    <a:pt x="55" y="417"/>
                    <a:pt x="55" y="417"/>
                    <a:pt x="55" y="417"/>
                  </a:cubicBezTo>
                </a:path>
              </a:pathLst>
            </a:custGeom>
            <a:solidFill>
              <a:srgbClr val="EEC0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32" name="Freeform 45"/>
            <p:cNvSpPr>
              <a:spLocks noChangeArrowheads="1"/>
            </p:cNvSpPr>
            <p:nvPr/>
          </p:nvSpPr>
          <p:spPr bwMode="auto">
            <a:xfrm>
              <a:off x="19716719" y="6798490"/>
              <a:ext cx="66159" cy="344580"/>
            </a:xfrm>
            <a:custGeom>
              <a:avLst/>
              <a:gdLst>
                <a:gd name="T0" fmla="*/ 58 w 106"/>
                <a:gd name="T1" fmla="*/ 84 h 553"/>
                <a:gd name="T2" fmla="*/ 58 w 106"/>
                <a:gd name="T3" fmla="*/ 84 h 553"/>
                <a:gd name="T4" fmla="*/ 41 w 106"/>
                <a:gd name="T5" fmla="*/ 101 h 553"/>
                <a:gd name="T6" fmla="*/ 12 w 106"/>
                <a:gd name="T7" fmla="*/ 493 h 553"/>
                <a:gd name="T8" fmla="*/ 0 w 106"/>
                <a:gd name="T9" fmla="*/ 552 h 553"/>
                <a:gd name="T10" fmla="*/ 58 w 106"/>
                <a:gd name="T11" fmla="*/ 84 h 553"/>
                <a:gd name="T12" fmla="*/ 25 w 106"/>
                <a:gd name="T13" fmla="*/ 0 h 553"/>
                <a:gd name="T14" fmla="*/ 25 w 106"/>
                <a:gd name="T15" fmla="*/ 0 h 553"/>
                <a:gd name="T16" fmla="*/ 33 w 106"/>
                <a:gd name="T17" fmla="*/ 46 h 553"/>
                <a:gd name="T18" fmla="*/ 41 w 106"/>
                <a:gd name="T19" fmla="*/ 42 h 553"/>
                <a:gd name="T20" fmla="*/ 25 w 106"/>
                <a:gd name="T21" fmla="*/ 0 h 553"/>
                <a:gd name="T22" fmla="*/ 58 w 106"/>
                <a:gd name="T23" fmla="*/ 8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553">
                  <a:moveTo>
                    <a:pt x="58" y="84"/>
                  </a:moveTo>
                  <a:lnTo>
                    <a:pt x="58" y="84"/>
                  </a:lnTo>
                  <a:cubicBezTo>
                    <a:pt x="50" y="88"/>
                    <a:pt x="46" y="93"/>
                    <a:pt x="41" y="101"/>
                  </a:cubicBezTo>
                  <a:cubicBezTo>
                    <a:pt x="50" y="202"/>
                    <a:pt x="37" y="333"/>
                    <a:pt x="12" y="493"/>
                  </a:cubicBezTo>
                  <a:cubicBezTo>
                    <a:pt x="8" y="514"/>
                    <a:pt x="4" y="535"/>
                    <a:pt x="0" y="552"/>
                  </a:cubicBezTo>
                  <a:cubicBezTo>
                    <a:pt x="46" y="379"/>
                    <a:pt x="105" y="241"/>
                    <a:pt x="58" y="84"/>
                  </a:cubicBezTo>
                  <a:lnTo>
                    <a:pt x="25" y="0"/>
                  </a:lnTo>
                  <a:lnTo>
                    <a:pt x="25" y="0"/>
                  </a:lnTo>
                  <a:cubicBezTo>
                    <a:pt x="29" y="13"/>
                    <a:pt x="29" y="30"/>
                    <a:pt x="33" y="46"/>
                  </a:cubicBezTo>
                  <a:cubicBezTo>
                    <a:pt x="37" y="46"/>
                    <a:pt x="37" y="42"/>
                    <a:pt x="41" y="42"/>
                  </a:cubicBezTo>
                  <a:cubicBezTo>
                    <a:pt x="37" y="30"/>
                    <a:pt x="29" y="13"/>
                    <a:pt x="25" y="0"/>
                  </a:cubicBezTo>
                  <a:lnTo>
                    <a:pt x="58" y="84"/>
                  </a:lnTo>
                </a:path>
              </a:pathLst>
            </a:custGeom>
            <a:solidFill>
              <a:srgbClr val="E7AB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33" name="Freeform 46"/>
            <p:cNvSpPr>
              <a:spLocks noChangeArrowheads="1"/>
            </p:cNvSpPr>
            <p:nvPr/>
          </p:nvSpPr>
          <p:spPr bwMode="auto">
            <a:xfrm>
              <a:off x="19705692" y="7143071"/>
              <a:ext cx="11027" cy="41350"/>
            </a:xfrm>
            <a:custGeom>
              <a:avLst/>
              <a:gdLst>
                <a:gd name="T0" fmla="*/ 17 w 18"/>
                <a:gd name="T1" fmla="*/ 0 h 65"/>
                <a:gd name="T2" fmla="*/ 17 w 18"/>
                <a:gd name="T3" fmla="*/ 0 h 65"/>
                <a:gd name="T4" fmla="*/ 0 w 18"/>
                <a:gd name="T5" fmla="*/ 64 h 65"/>
                <a:gd name="T6" fmla="*/ 17 w 18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5">
                  <a:moveTo>
                    <a:pt x="17" y="0"/>
                  </a:moveTo>
                  <a:lnTo>
                    <a:pt x="17" y="0"/>
                  </a:lnTo>
                  <a:cubicBezTo>
                    <a:pt x="8" y="21"/>
                    <a:pt x="4" y="43"/>
                    <a:pt x="0" y="64"/>
                  </a:cubicBezTo>
                  <a:cubicBezTo>
                    <a:pt x="4" y="43"/>
                    <a:pt x="8" y="21"/>
                    <a:pt x="17" y="0"/>
                  </a:cubicBezTo>
                </a:path>
              </a:pathLst>
            </a:custGeom>
            <a:solidFill>
              <a:srgbClr val="F095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34" name="Freeform 47"/>
            <p:cNvSpPr>
              <a:spLocks noChangeArrowheads="1"/>
            </p:cNvSpPr>
            <p:nvPr/>
          </p:nvSpPr>
          <p:spPr bwMode="auto">
            <a:xfrm>
              <a:off x="19705692" y="7143071"/>
              <a:ext cx="11027" cy="41350"/>
            </a:xfrm>
            <a:custGeom>
              <a:avLst/>
              <a:gdLst>
                <a:gd name="T0" fmla="*/ 17 w 18"/>
                <a:gd name="T1" fmla="*/ 0 h 65"/>
                <a:gd name="T2" fmla="*/ 17 w 18"/>
                <a:gd name="T3" fmla="*/ 0 h 65"/>
                <a:gd name="T4" fmla="*/ 0 w 18"/>
                <a:gd name="T5" fmla="*/ 64 h 65"/>
                <a:gd name="T6" fmla="*/ 0 w 18"/>
                <a:gd name="T7" fmla="*/ 64 h 65"/>
                <a:gd name="T8" fmla="*/ 17 w 1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5">
                  <a:moveTo>
                    <a:pt x="17" y="0"/>
                  </a:moveTo>
                  <a:lnTo>
                    <a:pt x="17" y="0"/>
                  </a:lnTo>
                  <a:cubicBezTo>
                    <a:pt x="8" y="21"/>
                    <a:pt x="4" y="43"/>
                    <a:pt x="0" y="64"/>
                  </a:cubicBezTo>
                  <a:lnTo>
                    <a:pt x="0" y="64"/>
                  </a:lnTo>
                  <a:cubicBezTo>
                    <a:pt x="4" y="43"/>
                    <a:pt x="8" y="21"/>
                    <a:pt x="17" y="0"/>
                  </a:cubicBezTo>
                </a:path>
              </a:pathLst>
            </a:custGeom>
            <a:solidFill>
              <a:srgbClr val="E7AB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35" name="Freeform 48"/>
            <p:cNvSpPr>
              <a:spLocks noChangeArrowheads="1"/>
            </p:cNvSpPr>
            <p:nvPr/>
          </p:nvSpPr>
          <p:spPr bwMode="auto">
            <a:xfrm>
              <a:off x="19689153" y="7269876"/>
              <a:ext cx="2756" cy="5514"/>
            </a:xfrm>
            <a:custGeom>
              <a:avLst/>
              <a:gdLst>
                <a:gd name="T0" fmla="*/ 0 w 1"/>
                <a:gd name="T1" fmla="*/ 9 h 10"/>
                <a:gd name="T2" fmla="*/ 0 w 1"/>
                <a:gd name="T3" fmla="*/ 9 h 10"/>
                <a:gd name="T4" fmla="*/ 0 w 1"/>
                <a:gd name="T5" fmla="*/ 9 h 10"/>
                <a:gd name="T6" fmla="*/ 0 w 1"/>
                <a:gd name="T7" fmla="*/ 9 h 10"/>
                <a:gd name="T8" fmla="*/ 0 w 1"/>
                <a:gd name="T9" fmla="*/ 9 h 10"/>
                <a:gd name="T10" fmla="*/ 0 w 1"/>
                <a:gd name="T11" fmla="*/ 9 h 10"/>
                <a:gd name="T12" fmla="*/ 0 w 1"/>
                <a:gd name="T13" fmla="*/ 9 h 10"/>
                <a:gd name="T14" fmla="*/ 0 w 1"/>
                <a:gd name="T15" fmla="*/ 9 h 10"/>
                <a:gd name="T16" fmla="*/ 0 w 1"/>
                <a:gd name="T17" fmla="*/ 9 h 10"/>
                <a:gd name="T18" fmla="*/ 0 w 1"/>
                <a:gd name="T19" fmla="*/ 9 h 10"/>
                <a:gd name="T20" fmla="*/ 0 w 1"/>
                <a:gd name="T21" fmla="*/ 9 h 10"/>
                <a:gd name="T22" fmla="*/ 0 w 1"/>
                <a:gd name="T23" fmla="*/ 9 h 10"/>
                <a:gd name="T24" fmla="*/ 0 w 1"/>
                <a:gd name="T25" fmla="*/ 9 h 10"/>
                <a:gd name="T26" fmla="*/ 0 w 1"/>
                <a:gd name="T27" fmla="*/ 9 h 10"/>
                <a:gd name="T28" fmla="*/ 0 w 1"/>
                <a:gd name="T29" fmla="*/ 9 h 10"/>
                <a:gd name="T30" fmla="*/ 0 w 1"/>
                <a:gd name="T31" fmla="*/ 9 h 10"/>
                <a:gd name="T32" fmla="*/ 0 w 1"/>
                <a:gd name="T33" fmla="*/ 5 h 10"/>
                <a:gd name="T34" fmla="*/ 0 w 1"/>
                <a:gd name="T35" fmla="*/ 5 h 10"/>
                <a:gd name="T36" fmla="*/ 0 w 1"/>
                <a:gd name="T37" fmla="*/ 5 h 10"/>
                <a:gd name="T38" fmla="*/ 0 w 1"/>
                <a:gd name="T39" fmla="*/ 5 h 10"/>
                <a:gd name="T40" fmla="*/ 0 w 1"/>
                <a:gd name="T41" fmla="*/ 5 h 10"/>
                <a:gd name="T42" fmla="*/ 0 w 1"/>
                <a:gd name="T43" fmla="*/ 5 h 10"/>
                <a:gd name="T44" fmla="*/ 0 w 1"/>
                <a:gd name="T45" fmla="*/ 5 h 10"/>
                <a:gd name="T46" fmla="*/ 0 w 1"/>
                <a:gd name="T47" fmla="*/ 5 h 10"/>
                <a:gd name="T48" fmla="*/ 0 w 1"/>
                <a:gd name="T49" fmla="*/ 5 h 10"/>
                <a:gd name="T50" fmla="*/ 0 w 1"/>
                <a:gd name="T51" fmla="*/ 5 h 10"/>
                <a:gd name="T52" fmla="*/ 0 w 1"/>
                <a:gd name="T53" fmla="*/ 5 h 10"/>
                <a:gd name="T54" fmla="*/ 0 w 1"/>
                <a:gd name="T55" fmla="*/ 5 h 10"/>
                <a:gd name="T56" fmla="*/ 0 w 1"/>
                <a:gd name="T57" fmla="*/ 5 h 10"/>
                <a:gd name="T58" fmla="*/ 0 w 1"/>
                <a:gd name="T59" fmla="*/ 5 h 10"/>
                <a:gd name="T60" fmla="*/ 0 w 1"/>
                <a:gd name="T61" fmla="*/ 5 h 10"/>
                <a:gd name="T62" fmla="*/ 0 w 1"/>
                <a:gd name="T63" fmla="*/ 5 h 10"/>
                <a:gd name="T64" fmla="*/ 0 w 1"/>
                <a:gd name="T65" fmla="*/ 0 h 10"/>
                <a:gd name="T66" fmla="*/ 0 w 1"/>
                <a:gd name="T67" fmla="*/ 0 h 10"/>
                <a:gd name="T68" fmla="*/ 0 w 1"/>
                <a:gd name="T69" fmla="*/ 5 h 10"/>
                <a:gd name="T70" fmla="*/ 0 w 1"/>
                <a:gd name="T71" fmla="*/ 0 h 10"/>
                <a:gd name="T72" fmla="*/ 0 w 1"/>
                <a:gd name="T7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" h="10"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9"/>
                  </a:lnTo>
                </a:path>
              </a:pathLst>
            </a:custGeom>
            <a:solidFill>
              <a:srgbClr val="F095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36" name="Freeform 49"/>
            <p:cNvSpPr>
              <a:spLocks noChangeArrowheads="1"/>
            </p:cNvSpPr>
            <p:nvPr/>
          </p:nvSpPr>
          <p:spPr bwMode="auto">
            <a:xfrm>
              <a:off x="19446567" y="7644779"/>
              <a:ext cx="239827" cy="46864"/>
            </a:xfrm>
            <a:custGeom>
              <a:avLst/>
              <a:gdLst>
                <a:gd name="T0" fmla="*/ 384 w 385"/>
                <a:gd name="T1" fmla="*/ 0 h 73"/>
                <a:gd name="T2" fmla="*/ 384 w 385"/>
                <a:gd name="T3" fmla="*/ 0 h 73"/>
                <a:gd name="T4" fmla="*/ 0 w 385"/>
                <a:gd name="T5" fmla="*/ 72 h 73"/>
                <a:gd name="T6" fmla="*/ 0 w 385"/>
                <a:gd name="T7" fmla="*/ 72 h 73"/>
                <a:gd name="T8" fmla="*/ 384 w 385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73">
                  <a:moveTo>
                    <a:pt x="384" y="0"/>
                  </a:moveTo>
                  <a:lnTo>
                    <a:pt x="384" y="0"/>
                  </a:lnTo>
                  <a:cubicBezTo>
                    <a:pt x="253" y="51"/>
                    <a:pt x="118" y="72"/>
                    <a:pt x="0" y="72"/>
                  </a:cubicBezTo>
                  <a:lnTo>
                    <a:pt x="0" y="72"/>
                  </a:lnTo>
                  <a:cubicBezTo>
                    <a:pt x="118" y="72"/>
                    <a:pt x="253" y="51"/>
                    <a:pt x="384" y="0"/>
                  </a:cubicBezTo>
                </a:path>
              </a:pathLst>
            </a:custGeom>
            <a:solidFill>
              <a:srgbClr val="BCBFA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37" name="Freeform 50"/>
            <p:cNvSpPr>
              <a:spLocks noChangeArrowheads="1"/>
            </p:cNvSpPr>
            <p:nvPr/>
          </p:nvSpPr>
          <p:spPr bwMode="auto">
            <a:xfrm>
              <a:off x="19203982" y="7184420"/>
              <a:ext cx="504465" cy="507223"/>
            </a:xfrm>
            <a:custGeom>
              <a:avLst/>
              <a:gdLst>
                <a:gd name="T0" fmla="*/ 805 w 806"/>
                <a:gd name="T1" fmla="*/ 0 h 810"/>
                <a:gd name="T2" fmla="*/ 805 w 806"/>
                <a:gd name="T3" fmla="*/ 0 h 810"/>
                <a:gd name="T4" fmla="*/ 21 w 806"/>
                <a:gd name="T5" fmla="*/ 480 h 810"/>
                <a:gd name="T6" fmla="*/ 21 w 806"/>
                <a:gd name="T7" fmla="*/ 480 h 810"/>
                <a:gd name="T8" fmla="*/ 21 w 806"/>
                <a:gd name="T9" fmla="*/ 480 h 810"/>
                <a:gd name="T10" fmla="*/ 4 w 806"/>
                <a:gd name="T11" fmla="*/ 682 h 810"/>
                <a:gd name="T12" fmla="*/ 16 w 806"/>
                <a:gd name="T13" fmla="*/ 729 h 810"/>
                <a:gd name="T14" fmla="*/ 391 w 806"/>
                <a:gd name="T15" fmla="*/ 809 h 810"/>
                <a:gd name="T16" fmla="*/ 775 w 806"/>
                <a:gd name="T17" fmla="*/ 737 h 810"/>
                <a:gd name="T18" fmla="*/ 775 w 806"/>
                <a:gd name="T19" fmla="*/ 737 h 810"/>
                <a:gd name="T20" fmla="*/ 779 w 806"/>
                <a:gd name="T21" fmla="*/ 716 h 810"/>
                <a:gd name="T22" fmla="*/ 758 w 806"/>
                <a:gd name="T23" fmla="*/ 387 h 810"/>
                <a:gd name="T24" fmla="*/ 775 w 806"/>
                <a:gd name="T25" fmla="*/ 151 h 810"/>
                <a:gd name="T26" fmla="*/ 775 w 806"/>
                <a:gd name="T27" fmla="*/ 147 h 810"/>
                <a:gd name="T28" fmla="*/ 775 w 806"/>
                <a:gd name="T29" fmla="*/ 147 h 810"/>
                <a:gd name="T30" fmla="*/ 775 w 806"/>
                <a:gd name="T31" fmla="*/ 147 h 810"/>
                <a:gd name="T32" fmla="*/ 775 w 806"/>
                <a:gd name="T33" fmla="*/ 147 h 810"/>
                <a:gd name="T34" fmla="*/ 775 w 806"/>
                <a:gd name="T35" fmla="*/ 147 h 810"/>
                <a:gd name="T36" fmla="*/ 775 w 806"/>
                <a:gd name="T37" fmla="*/ 147 h 810"/>
                <a:gd name="T38" fmla="*/ 775 w 806"/>
                <a:gd name="T39" fmla="*/ 147 h 810"/>
                <a:gd name="T40" fmla="*/ 775 w 806"/>
                <a:gd name="T41" fmla="*/ 147 h 810"/>
                <a:gd name="T42" fmla="*/ 775 w 806"/>
                <a:gd name="T43" fmla="*/ 143 h 810"/>
                <a:gd name="T44" fmla="*/ 775 w 806"/>
                <a:gd name="T45" fmla="*/ 143 h 810"/>
                <a:gd name="T46" fmla="*/ 775 w 806"/>
                <a:gd name="T47" fmla="*/ 143 h 810"/>
                <a:gd name="T48" fmla="*/ 775 w 806"/>
                <a:gd name="T49" fmla="*/ 143 h 810"/>
                <a:gd name="T50" fmla="*/ 775 w 806"/>
                <a:gd name="T51" fmla="*/ 143 h 810"/>
                <a:gd name="T52" fmla="*/ 775 w 806"/>
                <a:gd name="T53" fmla="*/ 143 h 810"/>
                <a:gd name="T54" fmla="*/ 775 w 806"/>
                <a:gd name="T55" fmla="*/ 143 h 810"/>
                <a:gd name="T56" fmla="*/ 775 w 806"/>
                <a:gd name="T57" fmla="*/ 143 h 810"/>
                <a:gd name="T58" fmla="*/ 775 w 806"/>
                <a:gd name="T59" fmla="*/ 143 h 810"/>
                <a:gd name="T60" fmla="*/ 775 w 806"/>
                <a:gd name="T61" fmla="*/ 138 h 810"/>
                <a:gd name="T62" fmla="*/ 805 w 806"/>
                <a:gd name="T63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6" h="810">
                  <a:moveTo>
                    <a:pt x="805" y="0"/>
                  </a:moveTo>
                  <a:lnTo>
                    <a:pt x="805" y="0"/>
                  </a:lnTo>
                  <a:cubicBezTo>
                    <a:pt x="704" y="328"/>
                    <a:pt x="459" y="459"/>
                    <a:pt x="21" y="480"/>
                  </a:cubicBezTo>
                  <a:lnTo>
                    <a:pt x="21" y="480"/>
                  </a:lnTo>
                  <a:lnTo>
                    <a:pt x="21" y="480"/>
                  </a:lnTo>
                  <a:cubicBezTo>
                    <a:pt x="21" y="573"/>
                    <a:pt x="0" y="636"/>
                    <a:pt x="4" y="682"/>
                  </a:cubicBezTo>
                  <a:cubicBezTo>
                    <a:pt x="4" y="703"/>
                    <a:pt x="4" y="716"/>
                    <a:pt x="16" y="729"/>
                  </a:cubicBezTo>
                  <a:cubicBezTo>
                    <a:pt x="33" y="754"/>
                    <a:pt x="189" y="809"/>
                    <a:pt x="391" y="809"/>
                  </a:cubicBezTo>
                  <a:cubicBezTo>
                    <a:pt x="509" y="809"/>
                    <a:pt x="644" y="788"/>
                    <a:pt x="775" y="737"/>
                  </a:cubicBezTo>
                  <a:lnTo>
                    <a:pt x="775" y="737"/>
                  </a:lnTo>
                  <a:cubicBezTo>
                    <a:pt x="779" y="737"/>
                    <a:pt x="779" y="729"/>
                    <a:pt x="779" y="716"/>
                  </a:cubicBezTo>
                  <a:cubicBezTo>
                    <a:pt x="779" y="670"/>
                    <a:pt x="758" y="552"/>
                    <a:pt x="758" y="387"/>
                  </a:cubicBezTo>
                  <a:cubicBezTo>
                    <a:pt x="758" y="316"/>
                    <a:pt x="762" y="236"/>
                    <a:pt x="775" y="151"/>
                  </a:cubicBezTo>
                  <a:lnTo>
                    <a:pt x="775" y="147"/>
                  </a:lnTo>
                  <a:lnTo>
                    <a:pt x="775" y="147"/>
                  </a:lnTo>
                  <a:lnTo>
                    <a:pt x="775" y="147"/>
                  </a:lnTo>
                  <a:lnTo>
                    <a:pt x="775" y="147"/>
                  </a:lnTo>
                  <a:lnTo>
                    <a:pt x="775" y="147"/>
                  </a:lnTo>
                  <a:lnTo>
                    <a:pt x="775" y="147"/>
                  </a:lnTo>
                  <a:lnTo>
                    <a:pt x="775" y="147"/>
                  </a:lnTo>
                  <a:lnTo>
                    <a:pt x="775" y="147"/>
                  </a:lnTo>
                  <a:cubicBezTo>
                    <a:pt x="775" y="147"/>
                    <a:pt x="775" y="147"/>
                    <a:pt x="775" y="143"/>
                  </a:cubicBezTo>
                  <a:lnTo>
                    <a:pt x="775" y="143"/>
                  </a:lnTo>
                  <a:lnTo>
                    <a:pt x="775" y="143"/>
                  </a:lnTo>
                  <a:lnTo>
                    <a:pt x="775" y="143"/>
                  </a:lnTo>
                  <a:lnTo>
                    <a:pt x="775" y="143"/>
                  </a:lnTo>
                  <a:lnTo>
                    <a:pt x="775" y="143"/>
                  </a:lnTo>
                  <a:lnTo>
                    <a:pt x="775" y="143"/>
                  </a:lnTo>
                  <a:lnTo>
                    <a:pt x="775" y="143"/>
                  </a:lnTo>
                  <a:lnTo>
                    <a:pt x="775" y="143"/>
                  </a:lnTo>
                  <a:cubicBezTo>
                    <a:pt x="775" y="138"/>
                    <a:pt x="775" y="138"/>
                    <a:pt x="775" y="138"/>
                  </a:cubicBezTo>
                  <a:cubicBezTo>
                    <a:pt x="784" y="92"/>
                    <a:pt x="792" y="46"/>
                    <a:pt x="805" y="0"/>
                  </a:cubicBezTo>
                </a:path>
              </a:pathLst>
            </a:custGeom>
            <a:solidFill>
              <a:srgbClr val="E7AB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38" name="Freeform 51"/>
            <p:cNvSpPr>
              <a:spLocks noChangeArrowheads="1"/>
            </p:cNvSpPr>
            <p:nvPr/>
          </p:nvSpPr>
          <p:spPr bwMode="auto">
            <a:xfrm>
              <a:off x="19052367" y="6434612"/>
              <a:ext cx="457603" cy="217774"/>
            </a:xfrm>
            <a:custGeom>
              <a:avLst/>
              <a:gdLst>
                <a:gd name="T0" fmla="*/ 729 w 730"/>
                <a:gd name="T1" fmla="*/ 197 h 350"/>
                <a:gd name="T2" fmla="*/ 729 w 730"/>
                <a:gd name="T3" fmla="*/ 197 h 350"/>
                <a:gd name="T4" fmla="*/ 688 w 730"/>
                <a:gd name="T5" fmla="*/ 349 h 350"/>
                <a:gd name="T6" fmla="*/ 688 w 730"/>
                <a:gd name="T7" fmla="*/ 349 h 350"/>
                <a:gd name="T8" fmla="*/ 729 w 730"/>
                <a:gd name="T9" fmla="*/ 197 h 350"/>
                <a:gd name="T10" fmla="*/ 422 w 730"/>
                <a:gd name="T11" fmla="*/ 0 h 350"/>
                <a:gd name="T12" fmla="*/ 422 w 730"/>
                <a:gd name="T13" fmla="*/ 0 h 350"/>
                <a:gd name="T14" fmla="*/ 0 w 730"/>
                <a:gd name="T15" fmla="*/ 307 h 350"/>
                <a:gd name="T16" fmla="*/ 0 w 730"/>
                <a:gd name="T17" fmla="*/ 307 h 350"/>
                <a:gd name="T18" fmla="*/ 422 w 730"/>
                <a:gd name="T19" fmla="*/ 0 h 350"/>
                <a:gd name="T20" fmla="*/ 422 w 730"/>
                <a:gd name="T21" fmla="*/ 0 h 350"/>
                <a:gd name="T22" fmla="*/ 729 w 730"/>
                <a:gd name="T23" fmla="*/ 197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0" h="350">
                  <a:moveTo>
                    <a:pt x="729" y="197"/>
                  </a:moveTo>
                  <a:lnTo>
                    <a:pt x="729" y="197"/>
                  </a:lnTo>
                  <a:cubicBezTo>
                    <a:pt x="688" y="349"/>
                    <a:pt x="688" y="349"/>
                    <a:pt x="688" y="349"/>
                  </a:cubicBezTo>
                  <a:lnTo>
                    <a:pt x="688" y="349"/>
                  </a:lnTo>
                  <a:cubicBezTo>
                    <a:pt x="729" y="197"/>
                    <a:pt x="729" y="197"/>
                    <a:pt x="729" y="197"/>
                  </a:cubicBezTo>
                  <a:lnTo>
                    <a:pt x="422" y="0"/>
                  </a:lnTo>
                  <a:lnTo>
                    <a:pt x="422" y="0"/>
                  </a:lnTo>
                  <a:cubicBezTo>
                    <a:pt x="0" y="307"/>
                    <a:pt x="0" y="307"/>
                    <a:pt x="0" y="307"/>
                  </a:cubicBezTo>
                  <a:lnTo>
                    <a:pt x="0" y="307"/>
                  </a:lnTo>
                  <a:cubicBezTo>
                    <a:pt x="422" y="0"/>
                    <a:pt x="422" y="0"/>
                    <a:pt x="422" y="0"/>
                  </a:cubicBezTo>
                  <a:lnTo>
                    <a:pt x="422" y="0"/>
                  </a:lnTo>
                  <a:lnTo>
                    <a:pt x="729" y="197"/>
                  </a:lnTo>
                </a:path>
              </a:pathLst>
            </a:custGeom>
            <a:solidFill>
              <a:srgbClr val="F5DD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39" name="Freeform 52"/>
            <p:cNvSpPr>
              <a:spLocks noChangeArrowheads="1"/>
            </p:cNvSpPr>
            <p:nvPr/>
          </p:nvSpPr>
          <p:spPr bwMode="auto">
            <a:xfrm>
              <a:off x="19474134" y="6655144"/>
              <a:ext cx="8269" cy="22053"/>
            </a:xfrm>
            <a:custGeom>
              <a:avLst/>
              <a:gdLst>
                <a:gd name="T0" fmla="*/ 13 w 14"/>
                <a:gd name="T1" fmla="*/ 0 h 35"/>
                <a:gd name="T2" fmla="*/ 13 w 14"/>
                <a:gd name="T3" fmla="*/ 0 h 35"/>
                <a:gd name="T4" fmla="*/ 13 w 14"/>
                <a:gd name="T5" fmla="*/ 0 h 35"/>
                <a:gd name="T6" fmla="*/ 0 w 14"/>
                <a:gd name="T7" fmla="*/ 34 h 35"/>
                <a:gd name="T8" fmla="*/ 0 w 14"/>
                <a:gd name="T9" fmla="*/ 34 h 35"/>
                <a:gd name="T10" fmla="*/ 13 w 14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35">
                  <a:moveTo>
                    <a:pt x="13" y="0"/>
                  </a:moveTo>
                  <a:lnTo>
                    <a:pt x="13" y="0"/>
                  </a:lnTo>
                  <a:lnTo>
                    <a:pt x="13" y="0"/>
                  </a:lnTo>
                  <a:cubicBezTo>
                    <a:pt x="0" y="34"/>
                    <a:pt x="0" y="34"/>
                    <a:pt x="0" y="34"/>
                  </a:cubicBezTo>
                  <a:lnTo>
                    <a:pt x="0" y="34"/>
                  </a:ln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F095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40" name="Freeform 53"/>
            <p:cNvSpPr>
              <a:spLocks noChangeArrowheads="1"/>
            </p:cNvSpPr>
            <p:nvPr/>
          </p:nvSpPr>
          <p:spPr bwMode="auto">
            <a:xfrm>
              <a:off x="19013773" y="6434612"/>
              <a:ext cx="496196" cy="275664"/>
            </a:xfrm>
            <a:custGeom>
              <a:avLst/>
              <a:gdLst>
                <a:gd name="T0" fmla="*/ 485 w 793"/>
                <a:gd name="T1" fmla="*/ 0 h 439"/>
                <a:gd name="T2" fmla="*/ 485 w 793"/>
                <a:gd name="T3" fmla="*/ 0 h 439"/>
                <a:gd name="T4" fmla="*/ 63 w 793"/>
                <a:gd name="T5" fmla="*/ 307 h 439"/>
                <a:gd name="T6" fmla="*/ 0 w 793"/>
                <a:gd name="T7" fmla="*/ 370 h 439"/>
                <a:gd name="T8" fmla="*/ 312 w 793"/>
                <a:gd name="T9" fmla="*/ 261 h 439"/>
                <a:gd name="T10" fmla="*/ 603 w 793"/>
                <a:gd name="T11" fmla="*/ 438 h 439"/>
                <a:gd name="T12" fmla="*/ 738 w 793"/>
                <a:gd name="T13" fmla="*/ 383 h 439"/>
                <a:gd name="T14" fmla="*/ 751 w 793"/>
                <a:gd name="T15" fmla="*/ 349 h 439"/>
                <a:gd name="T16" fmla="*/ 792 w 793"/>
                <a:gd name="T17" fmla="*/ 197 h 439"/>
                <a:gd name="T18" fmla="*/ 515 w 793"/>
                <a:gd name="T19" fmla="*/ 12 h 439"/>
                <a:gd name="T20" fmla="*/ 485 w 793"/>
                <a:gd name="T21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3" h="439">
                  <a:moveTo>
                    <a:pt x="485" y="0"/>
                  </a:moveTo>
                  <a:lnTo>
                    <a:pt x="485" y="0"/>
                  </a:lnTo>
                  <a:cubicBezTo>
                    <a:pt x="63" y="307"/>
                    <a:pt x="63" y="307"/>
                    <a:pt x="63" y="307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97" y="294"/>
                    <a:pt x="211" y="261"/>
                    <a:pt x="312" y="261"/>
                  </a:cubicBezTo>
                  <a:cubicBezTo>
                    <a:pt x="455" y="261"/>
                    <a:pt x="577" y="328"/>
                    <a:pt x="603" y="438"/>
                  </a:cubicBezTo>
                  <a:cubicBezTo>
                    <a:pt x="641" y="429"/>
                    <a:pt x="687" y="404"/>
                    <a:pt x="738" y="383"/>
                  </a:cubicBezTo>
                  <a:cubicBezTo>
                    <a:pt x="751" y="349"/>
                    <a:pt x="751" y="349"/>
                    <a:pt x="751" y="349"/>
                  </a:cubicBezTo>
                  <a:cubicBezTo>
                    <a:pt x="792" y="197"/>
                    <a:pt x="792" y="197"/>
                    <a:pt x="792" y="197"/>
                  </a:cubicBezTo>
                  <a:cubicBezTo>
                    <a:pt x="515" y="12"/>
                    <a:pt x="515" y="12"/>
                    <a:pt x="515" y="12"/>
                  </a:cubicBezTo>
                  <a:cubicBezTo>
                    <a:pt x="485" y="0"/>
                    <a:pt x="485" y="0"/>
                    <a:pt x="485" y="0"/>
                  </a:cubicBezTo>
                </a:path>
              </a:pathLst>
            </a:custGeom>
            <a:solidFill>
              <a:srgbClr val="E7AB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41" name="Freeform 54"/>
            <p:cNvSpPr>
              <a:spLocks noChangeArrowheads="1"/>
            </p:cNvSpPr>
            <p:nvPr/>
          </p:nvSpPr>
          <p:spPr bwMode="auto">
            <a:xfrm>
              <a:off x="18558929" y="6117599"/>
              <a:ext cx="1281838" cy="722241"/>
            </a:xfrm>
            <a:custGeom>
              <a:avLst/>
              <a:gdLst>
                <a:gd name="T0" fmla="*/ 1328 w 2050"/>
                <a:gd name="T1" fmla="*/ 949 h 1156"/>
                <a:gd name="T2" fmla="*/ 1328 w 2050"/>
                <a:gd name="T3" fmla="*/ 949 h 1156"/>
                <a:gd name="T4" fmla="*/ 1956 w 2050"/>
                <a:gd name="T5" fmla="*/ 789 h 1156"/>
                <a:gd name="T6" fmla="*/ 1176 w 2050"/>
                <a:gd name="T7" fmla="*/ 0 h 1156"/>
                <a:gd name="T8" fmla="*/ 350 w 2050"/>
                <a:gd name="T9" fmla="*/ 692 h 1156"/>
                <a:gd name="T10" fmla="*/ 0 w 2050"/>
                <a:gd name="T11" fmla="*/ 886 h 1156"/>
                <a:gd name="T12" fmla="*/ 826 w 2050"/>
                <a:gd name="T13" fmla="*/ 856 h 1156"/>
                <a:gd name="T14" fmla="*/ 1248 w 2050"/>
                <a:gd name="T15" fmla="*/ 662 h 1156"/>
                <a:gd name="T16" fmla="*/ 1328 w 2050"/>
                <a:gd name="T17" fmla="*/ 949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0" h="1156">
                  <a:moveTo>
                    <a:pt x="1328" y="949"/>
                  </a:moveTo>
                  <a:lnTo>
                    <a:pt x="1328" y="949"/>
                  </a:lnTo>
                  <a:cubicBezTo>
                    <a:pt x="1615" y="932"/>
                    <a:pt x="1914" y="830"/>
                    <a:pt x="1956" y="789"/>
                  </a:cubicBezTo>
                  <a:cubicBezTo>
                    <a:pt x="2049" y="279"/>
                    <a:pt x="1682" y="0"/>
                    <a:pt x="1176" y="0"/>
                  </a:cubicBezTo>
                  <a:cubicBezTo>
                    <a:pt x="611" y="0"/>
                    <a:pt x="418" y="405"/>
                    <a:pt x="350" y="692"/>
                  </a:cubicBezTo>
                  <a:cubicBezTo>
                    <a:pt x="282" y="974"/>
                    <a:pt x="34" y="928"/>
                    <a:pt x="0" y="886"/>
                  </a:cubicBezTo>
                  <a:cubicBezTo>
                    <a:pt x="160" y="1126"/>
                    <a:pt x="569" y="1155"/>
                    <a:pt x="826" y="856"/>
                  </a:cubicBezTo>
                  <a:cubicBezTo>
                    <a:pt x="932" y="729"/>
                    <a:pt x="1117" y="654"/>
                    <a:pt x="1248" y="662"/>
                  </a:cubicBezTo>
                  <a:cubicBezTo>
                    <a:pt x="1429" y="671"/>
                    <a:pt x="1484" y="860"/>
                    <a:pt x="1328" y="949"/>
                  </a:cubicBezTo>
                </a:path>
              </a:pathLst>
            </a:custGeom>
            <a:solidFill>
              <a:srgbClr val="FFCC0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42" name="Freeform 55"/>
            <p:cNvSpPr>
              <a:spLocks noChangeArrowheads="1"/>
            </p:cNvSpPr>
            <p:nvPr/>
          </p:nvSpPr>
          <p:spPr bwMode="auto">
            <a:xfrm>
              <a:off x="19658828" y="6823299"/>
              <a:ext cx="267396" cy="350095"/>
            </a:xfrm>
            <a:custGeom>
              <a:avLst/>
              <a:gdLst>
                <a:gd name="T0" fmla="*/ 84 w 427"/>
                <a:gd name="T1" fmla="*/ 143 h 558"/>
                <a:gd name="T2" fmla="*/ 84 w 427"/>
                <a:gd name="T3" fmla="*/ 143 h 558"/>
                <a:gd name="T4" fmla="*/ 291 w 427"/>
                <a:gd name="T5" fmla="*/ 59 h 558"/>
                <a:gd name="T6" fmla="*/ 282 w 427"/>
                <a:gd name="T7" fmla="*/ 404 h 558"/>
                <a:gd name="T8" fmla="*/ 16 w 427"/>
                <a:gd name="T9" fmla="*/ 443 h 558"/>
                <a:gd name="T10" fmla="*/ 84 w 427"/>
                <a:gd name="T11" fmla="*/ 143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558">
                  <a:moveTo>
                    <a:pt x="84" y="143"/>
                  </a:moveTo>
                  <a:lnTo>
                    <a:pt x="84" y="143"/>
                  </a:lnTo>
                  <a:cubicBezTo>
                    <a:pt x="151" y="0"/>
                    <a:pt x="253" y="0"/>
                    <a:pt x="291" y="59"/>
                  </a:cubicBezTo>
                  <a:cubicBezTo>
                    <a:pt x="333" y="114"/>
                    <a:pt x="426" y="257"/>
                    <a:pt x="282" y="404"/>
                  </a:cubicBezTo>
                  <a:cubicBezTo>
                    <a:pt x="139" y="557"/>
                    <a:pt x="0" y="514"/>
                    <a:pt x="16" y="443"/>
                  </a:cubicBezTo>
                  <a:cubicBezTo>
                    <a:pt x="38" y="375"/>
                    <a:pt x="84" y="143"/>
                    <a:pt x="84" y="143"/>
                  </a:cubicBezTo>
                </a:path>
              </a:pathLst>
            </a:custGeom>
            <a:solidFill>
              <a:srgbClr val="EEC0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43" name="Freeform 56"/>
            <p:cNvSpPr>
              <a:spLocks noChangeArrowheads="1"/>
            </p:cNvSpPr>
            <p:nvPr/>
          </p:nvSpPr>
          <p:spPr bwMode="auto">
            <a:xfrm>
              <a:off x="19096474" y="7245066"/>
              <a:ext cx="325284" cy="115779"/>
            </a:xfrm>
            <a:custGeom>
              <a:avLst/>
              <a:gdLst>
                <a:gd name="T0" fmla="*/ 0 w 519"/>
                <a:gd name="T1" fmla="*/ 122 h 186"/>
                <a:gd name="T2" fmla="*/ 0 w 519"/>
                <a:gd name="T3" fmla="*/ 122 h 186"/>
                <a:gd name="T4" fmla="*/ 455 w 519"/>
                <a:gd name="T5" fmla="*/ 37 h 186"/>
                <a:gd name="T6" fmla="*/ 413 w 519"/>
                <a:gd name="T7" fmla="*/ 37 h 186"/>
                <a:gd name="T8" fmla="*/ 489 w 519"/>
                <a:gd name="T9" fmla="*/ 8 h 186"/>
                <a:gd name="T10" fmla="*/ 518 w 519"/>
                <a:gd name="T11" fmla="*/ 67 h 186"/>
                <a:gd name="T12" fmla="*/ 476 w 519"/>
                <a:gd name="T13" fmla="*/ 37 h 186"/>
                <a:gd name="T14" fmla="*/ 0 w 519"/>
                <a:gd name="T15" fmla="*/ 12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9" h="186">
                  <a:moveTo>
                    <a:pt x="0" y="122"/>
                  </a:moveTo>
                  <a:lnTo>
                    <a:pt x="0" y="122"/>
                  </a:lnTo>
                  <a:cubicBezTo>
                    <a:pt x="367" y="164"/>
                    <a:pt x="455" y="41"/>
                    <a:pt x="455" y="37"/>
                  </a:cubicBezTo>
                  <a:cubicBezTo>
                    <a:pt x="438" y="29"/>
                    <a:pt x="413" y="37"/>
                    <a:pt x="413" y="37"/>
                  </a:cubicBezTo>
                  <a:cubicBezTo>
                    <a:pt x="434" y="12"/>
                    <a:pt x="472" y="0"/>
                    <a:pt x="489" y="8"/>
                  </a:cubicBezTo>
                  <a:cubicBezTo>
                    <a:pt x="506" y="21"/>
                    <a:pt x="518" y="58"/>
                    <a:pt x="518" y="67"/>
                  </a:cubicBezTo>
                  <a:cubicBezTo>
                    <a:pt x="514" y="54"/>
                    <a:pt x="485" y="41"/>
                    <a:pt x="476" y="37"/>
                  </a:cubicBezTo>
                  <a:cubicBezTo>
                    <a:pt x="446" y="134"/>
                    <a:pt x="210" y="185"/>
                    <a:pt x="0" y="122"/>
                  </a:cubicBezTo>
                </a:path>
              </a:pathLst>
            </a:custGeom>
            <a:solidFill>
              <a:srgbClr val="CC475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44" name="Freeform 57"/>
            <p:cNvSpPr>
              <a:spLocks noChangeArrowheads="1"/>
            </p:cNvSpPr>
            <p:nvPr/>
          </p:nvSpPr>
          <p:spPr bwMode="auto">
            <a:xfrm>
              <a:off x="19292195" y="6809517"/>
              <a:ext cx="396956" cy="396956"/>
            </a:xfrm>
            <a:custGeom>
              <a:avLst/>
              <a:gdLst>
                <a:gd name="T0" fmla="*/ 316 w 633"/>
                <a:gd name="T1" fmla="*/ 632 h 633"/>
                <a:gd name="T2" fmla="*/ 316 w 633"/>
                <a:gd name="T3" fmla="*/ 632 h 633"/>
                <a:gd name="T4" fmla="*/ 0 w 633"/>
                <a:gd name="T5" fmla="*/ 316 h 633"/>
                <a:gd name="T6" fmla="*/ 316 w 633"/>
                <a:gd name="T7" fmla="*/ 0 h 633"/>
                <a:gd name="T8" fmla="*/ 632 w 633"/>
                <a:gd name="T9" fmla="*/ 316 h 633"/>
                <a:gd name="T10" fmla="*/ 316 w 633"/>
                <a:gd name="T11" fmla="*/ 632 h 633"/>
                <a:gd name="T12" fmla="*/ 316 w 633"/>
                <a:gd name="T13" fmla="*/ 42 h 633"/>
                <a:gd name="T14" fmla="*/ 316 w 633"/>
                <a:gd name="T15" fmla="*/ 42 h 633"/>
                <a:gd name="T16" fmla="*/ 42 w 633"/>
                <a:gd name="T17" fmla="*/ 316 h 633"/>
                <a:gd name="T18" fmla="*/ 316 w 633"/>
                <a:gd name="T19" fmla="*/ 594 h 633"/>
                <a:gd name="T20" fmla="*/ 590 w 633"/>
                <a:gd name="T21" fmla="*/ 316 h 633"/>
                <a:gd name="T22" fmla="*/ 316 w 633"/>
                <a:gd name="T23" fmla="*/ 42 h 633"/>
                <a:gd name="T24" fmla="*/ 316 w 633"/>
                <a:gd name="T25" fmla="*/ 63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3" h="633">
                  <a:moveTo>
                    <a:pt x="316" y="632"/>
                  </a:moveTo>
                  <a:lnTo>
                    <a:pt x="316" y="632"/>
                  </a:lnTo>
                  <a:cubicBezTo>
                    <a:pt x="139" y="632"/>
                    <a:pt x="0" y="493"/>
                    <a:pt x="0" y="316"/>
                  </a:cubicBezTo>
                  <a:cubicBezTo>
                    <a:pt x="0" y="143"/>
                    <a:pt x="139" y="0"/>
                    <a:pt x="316" y="0"/>
                  </a:cubicBezTo>
                  <a:cubicBezTo>
                    <a:pt x="489" y="0"/>
                    <a:pt x="632" y="143"/>
                    <a:pt x="632" y="316"/>
                  </a:cubicBezTo>
                  <a:cubicBezTo>
                    <a:pt x="632" y="493"/>
                    <a:pt x="489" y="632"/>
                    <a:pt x="316" y="632"/>
                  </a:cubicBezTo>
                  <a:lnTo>
                    <a:pt x="316" y="42"/>
                  </a:lnTo>
                  <a:lnTo>
                    <a:pt x="316" y="42"/>
                  </a:lnTo>
                  <a:cubicBezTo>
                    <a:pt x="164" y="42"/>
                    <a:pt x="42" y="164"/>
                    <a:pt x="42" y="316"/>
                  </a:cubicBezTo>
                  <a:cubicBezTo>
                    <a:pt x="42" y="468"/>
                    <a:pt x="164" y="594"/>
                    <a:pt x="316" y="594"/>
                  </a:cubicBezTo>
                  <a:cubicBezTo>
                    <a:pt x="468" y="594"/>
                    <a:pt x="590" y="468"/>
                    <a:pt x="590" y="316"/>
                  </a:cubicBezTo>
                  <a:cubicBezTo>
                    <a:pt x="590" y="164"/>
                    <a:pt x="468" y="42"/>
                    <a:pt x="316" y="42"/>
                  </a:cubicBezTo>
                  <a:lnTo>
                    <a:pt x="316" y="632"/>
                  </a:ln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45" name="Freeform 58"/>
            <p:cNvSpPr>
              <a:spLocks noChangeArrowheads="1"/>
            </p:cNvSpPr>
            <p:nvPr/>
          </p:nvSpPr>
          <p:spPr bwMode="auto">
            <a:xfrm>
              <a:off x="18856646" y="6809517"/>
              <a:ext cx="396956" cy="396956"/>
            </a:xfrm>
            <a:custGeom>
              <a:avLst/>
              <a:gdLst>
                <a:gd name="T0" fmla="*/ 317 w 634"/>
                <a:gd name="T1" fmla="*/ 632 h 633"/>
                <a:gd name="T2" fmla="*/ 317 w 634"/>
                <a:gd name="T3" fmla="*/ 632 h 633"/>
                <a:gd name="T4" fmla="*/ 0 w 634"/>
                <a:gd name="T5" fmla="*/ 316 h 633"/>
                <a:gd name="T6" fmla="*/ 317 w 634"/>
                <a:gd name="T7" fmla="*/ 0 h 633"/>
                <a:gd name="T8" fmla="*/ 633 w 634"/>
                <a:gd name="T9" fmla="*/ 316 h 633"/>
                <a:gd name="T10" fmla="*/ 317 w 634"/>
                <a:gd name="T11" fmla="*/ 632 h 633"/>
                <a:gd name="T12" fmla="*/ 317 w 634"/>
                <a:gd name="T13" fmla="*/ 42 h 633"/>
                <a:gd name="T14" fmla="*/ 317 w 634"/>
                <a:gd name="T15" fmla="*/ 42 h 633"/>
                <a:gd name="T16" fmla="*/ 42 w 634"/>
                <a:gd name="T17" fmla="*/ 316 h 633"/>
                <a:gd name="T18" fmla="*/ 317 w 634"/>
                <a:gd name="T19" fmla="*/ 594 h 633"/>
                <a:gd name="T20" fmla="*/ 590 w 634"/>
                <a:gd name="T21" fmla="*/ 316 h 633"/>
                <a:gd name="T22" fmla="*/ 317 w 634"/>
                <a:gd name="T23" fmla="*/ 42 h 633"/>
                <a:gd name="T24" fmla="*/ 317 w 634"/>
                <a:gd name="T25" fmla="*/ 63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4" h="633">
                  <a:moveTo>
                    <a:pt x="317" y="632"/>
                  </a:moveTo>
                  <a:lnTo>
                    <a:pt x="317" y="632"/>
                  </a:lnTo>
                  <a:cubicBezTo>
                    <a:pt x="144" y="632"/>
                    <a:pt x="0" y="493"/>
                    <a:pt x="0" y="316"/>
                  </a:cubicBezTo>
                  <a:cubicBezTo>
                    <a:pt x="0" y="143"/>
                    <a:pt x="144" y="0"/>
                    <a:pt x="317" y="0"/>
                  </a:cubicBezTo>
                  <a:cubicBezTo>
                    <a:pt x="489" y="0"/>
                    <a:pt x="633" y="143"/>
                    <a:pt x="633" y="316"/>
                  </a:cubicBezTo>
                  <a:cubicBezTo>
                    <a:pt x="633" y="493"/>
                    <a:pt x="489" y="632"/>
                    <a:pt x="317" y="632"/>
                  </a:cubicBezTo>
                  <a:lnTo>
                    <a:pt x="317" y="42"/>
                  </a:lnTo>
                  <a:lnTo>
                    <a:pt x="317" y="42"/>
                  </a:lnTo>
                  <a:cubicBezTo>
                    <a:pt x="164" y="42"/>
                    <a:pt x="42" y="164"/>
                    <a:pt x="42" y="316"/>
                  </a:cubicBezTo>
                  <a:cubicBezTo>
                    <a:pt x="42" y="468"/>
                    <a:pt x="164" y="594"/>
                    <a:pt x="317" y="594"/>
                  </a:cubicBezTo>
                  <a:cubicBezTo>
                    <a:pt x="468" y="594"/>
                    <a:pt x="590" y="468"/>
                    <a:pt x="590" y="316"/>
                  </a:cubicBezTo>
                  <a:cubicBezTo>
                    <a:pt x="590" y="164"/>
                    <a:pt x="468" y="42"/>
                    <a:pt x="317" y="42"/>
                  </a:cubicBezTo>
                  <a:lnTo>
                    <a:pt x="317" y="632"/>
                  </a:ln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46" name="Freeform 59"/>
            <p:cNvSpPr>
              <a:spLocks noChangeArrowheads="1"/>
            </p:cNvSpPr>
            <p:nvPr/>
          </p:nvSpPr>
          <p:spPr bwMode="auto">
            <a:xfrm>
              <a:off x="19237063" y="6991455"/>
              <a:ext cx="71673" cy="30322"/>
            </a:xfrm>
            <a:custGeom>
              <a:avLst/>
              <a:gdLst>
                <a:gd name="T0" fmla="*/ 9 w 115"/>
                <a:gd name="T1" fmla="*/ 46 h 47"/>
                <a:gd name="T2" fmla="*/ 9 w 115"/>
                <a:gd name="T3" fmla="*/ 46 h 47"/>
                <a:gd name="T4" fmla="*/ 0 w 115"/>
                <a:gd name="T5" fmla="*/ 4 h 47"/>
                <a:gd name="T6" fmla="*/ 114 w 115"/>
                <a:gd name="T7" fmla="*/ 4 h 47"/>
                <a:gd name="T8" fmla="*/ 106 w 115"/>
                <a:gd name="T9" fmla="*/ 46 h 47"/>
                <a:gd name="T10" fmla="*/ 9 w 115"/>
                <a:gd name="T11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47">
                  <a:moveTo>
                    <a:pt x="9" y="46"/>
                  </a:moveTo>
                  <a:lnTo>
                    <a:pt x="9" y="46"/>
                  </a:lnTo>
                  <a:cubicBezTo>
                    <a:pt x="0" y="4"/>
                    <a:pt x="0" y="4"/>
                    <a:pt x="0" y="4"/>
                  </a:cubicBezTo>
                  <a:cubicBezTo>
                    <a:pt x="39" y="0"/>
                    <a:pt x="76" y="0"/>
                    <a:pt x="114" y="4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72" y="42"/>
                    <a:pt x="43" y="42"/>
                    <a:pt x="9" y="46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47" name="Freeform 60"/>
            <p:cNvSpPr>
              <a:spLocks noChangeArrowheads="1"/>
            </p:cNvSpPr>
            <p:nvPr/>
          </p:nvSpPr>
          <p:spPr bwMode="auto">
            <a:xfrm>
              <a:off x="19658829" y="6812273"/>
              <a:ext cx="129563" cy="162643"/>
            </a:xfrm>
            <a:custGeom>
              <a:avLst/>
              <a:gdLst>
                <a:gd name="T0" fmla="*/ 164 w 207"/>
                <a:gd name="T1" fmla="*/ 51 h 262"/>
                <a:gd name="T2" fmla="*/ 164 w 207"/>
                <a:gd name="T3" fmla="*/ 51 h 262"/>
                <a:gd name="T4" fmla="*/ 168 w 207"/>
                <a:gd name="T5" fmla="*/ 59 h 262"/>
                <a:gd name="T6" fmla="*/ 206 w 207"/>
                <a:gd name="T7" fmla="*/ 42 h 262"/>
                <a:gd name="T8" fmla="*/ 173 w 207"/>
                <a:gd name="T9" fmla="*/ 9 h 262"/>
                <a:gd name="T10" fmla="*/ 0 w 207"/>
                <a:gd name="T11" fmla="*/ 249 h 262"/>
                <a:gd name="T12" fmla="*/ 38 w 207"/>
                <a:gd name="T13" fmla="*/ 261 h 262"/>
                <a:gd name="T14" fmla="*/ 164 w 207"/>
                <a:gd name="T15" fmla="*/ 5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7" h="262">
                  <a:moveTo>
                    <a:pt x="164" y="51"/>
                  </a:moveTo>
                  <a:lnTo>
                    <a:pt x="164" y="51"/>
                  </a:lnTo>
                  <a:cubicBezTo>
                    <a:pt x="164" y="51"/>
                    <a:pt x="168" y="55"/>
                    <a:pt x="168" y="59"/>
                  </a:cubicBezTo>
                  <a:cubicBezTo>
                    <a:pt x="181" y="51"/>
                    <a:pt x="194" y="42"/>
                    <a:pt x="206" y="42"/>
                  </a:cubicBezTo>
                  <a:cubicBezTo>
                    <a:pt x="198" y="17"/>
                    <a:pt x="185" y="9"/>
                    <a:pt x="173" y="9"/>
                  </a:cubicBezTo>
                  <a:cubicBezTo>
                    <a:pt x="109" y="0"/>
                    <a:pt x="33" y="160"/>
                    <a:pt x="0" y="249"/>
                  </a:cubicBezTo>
                  <a:cubicBezTo>
                    <a:pt x="38" y="261"/>
                    <a:pt x="38" y="261"/>
                    <a:pt x="38" y="261"/>
                  </a:cubicBezTo>
                  <a:cubicBezTo>
                    <a:pt x="88" y="131"/>
                    <a:pt x="147" y="55"/>
                    <a:pt x="164" y="51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48" name="Freeform 61"/>
            <p:cNvSpPr>
              <a:spLocks noChangeArrowheads="1"/>
            </p:cNvSpPr>
            <p:nvPr/>
          </p:nvSpPr>
          <p:spPr bwMode="auto">
            <a:xfrm>
              <a:off x="18884213" y="6856379"/>
              <a:ext cx="90968" cy="294962"/>
            </a:xfrm>
            <a:custGeom>
              <a:avLst/>
              <a:gdLst>
                <a:gd name="T0" fmla="*/ 144 w 145"/>
                <a:gd name="T1" fmla="*/ 80 h 473"/>
                <a:gd name="T2" fmla="*/ 144 w 145"/>
                <a:gd name="T3" fmla="*/ 80 h 473"/>
                <a:gd name="T4" fmla="*/ 4 w 145"/>
                <a:gd name="T5" fmla="*/ 194 h 473"/>
                <a:gd name="T6" fmla="*/ 0 w 145"/>
                <a:gd name="T7" fmla="*/ 240 h 473"/>
                <a:gd name="T8" fmla="*/ 127 w 145"/>
                <a:gd name="T9" fmla="*/ 472 h 473"/>
                <a:gd name="T10" fmla="*/ 144 w 145"/>
                <a:gd name="T11" fmla="*/ 80 h 473"/>
                <a:gd name="T12" fmla="*/ 144 w 145"/>
                <a:gd name="T13" fmla="*/ 0 h 473"/>
                <a:gd name="T14" fmla="*/ 144 w 145"/>
                <a:gd name="T15" fmla="*/ 0 h 473"/>
                <a:gd name="T16" fmla="*/ 34 w 145"/>
                <a:gd name="T17" fmla="*/ 109 h 473"/>
                <a:gd name="T18" fmla="*/ 144 w 145"/>
                <a:gd name="T19" fmla="*/ 34 h 473"/>
                <a:gd name="T20" fmla="*/ 144 w 145"/>
                <a:gd name="T21" fmla="*/ 0 h 473"/>
                <a:gd name="T22" fmla="*/ 144 w 145"/>
                <a:gd name="T23" fmla="*/ 8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" h="473">
                  <a:moveTo>
                    <a:pt x="144" y="80"/>
                  </a:moveTo>
                  <a:lnTo>
                    <a:pt x="144" y="80"/>
                  </a:lnTo>
                  <a:cubicBezTo>
                    <a:pt x="102" y="105"/>
                    <a:pt x="51" y="143"/>
                    <a:pt x="4" y="194"/>
                  </a:cubicBezTo>
                  <a:cubicBezTo>
                    <a:pt x="0" y="210"/>
                    <a:pt x="0" y="223"/>
                    <a:pt x="0" y="240"/>
                  </a:cubicBezTo>
                  <a:cubicBezTo>
                    <a:pt x="0" y="337"/>
                    <a:pt x="51" y="425"/>
                    <a:pt x="127" y="472"/>
                  </a:cubicBezTo>
                  <a:cubicBezTo>
                    <a:pt x="136" y="354"/>
                    <a:pt x="140" y="219"/>
                    <a:pt x="144" y="80"/>
                  </a:cubicBezTo>
                  <a:lnTo>
                    <a:pt x="144" y="0"/>
                  </a:lnTo>
                  <a:lnTo>
                    <a:pt x="144" y="0"/>
                  </a:lnTo>
                  <a:cubicBezTo>
                    <a:pt x="97" y="25"/>
                    <a:pt x="60" y="63"/>
                    <a:pt x="34" y="109"/>
                  </a:cubicBezTo>
                  <a:cubicBezTo>
                    <a:pt x="72" y="76"/>
                    <a:pt x="110" y="50"/>
                    <a:pt x="144" y="34"/>
                  </a:cubicBezTo>
                  <a:cubicBezTo>
                    <a:pt x="144" y="21"/>
                    <a:pt x="144" y="12"/>
                    <a:pt x="144" y="0"/>
                  </a:cubicBezTo>
                  <a:lnTo>
                    <a:pt x="144" y="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49" name="Freeform 62"/>
            <p:cNvSpPr>
              <a:spLocks noChangeArrowheads="1"/>
            </p:cNvSpPr>
            <p:nvPr/>
          </p:nvSpPr>
          <p:spPr bwMode="auto">
            <a:xfrm>
              <a:off x="18886968" y="6878431"/>
              <a:ext cx="88212" cy="101997"/>
            </a:xfrm>
            <a:custGeom>
              <a:avLst/>
              <a:gdLst>
                <a:gd name="T0" fmla="*/ 140 w 141"/>
                <a:gd name="T1" fmla="*/ 0 h 161"/>
                <a:gd name="T2" fmla="*/ 140 w 141"/>
                <a:gd name="T3" fmla="*/ 0 h 161"/>
                <a:gd name="T4" fmla="*/ 30 w 141"/>
                <a:gd name="T5" fmla="*/ 75 h 161"/>
                <a:gd name="T6" fmla="*/ 0 w 141"/>
                <a:gd name="T7" fmla="*/ 160 h 161"/>
                <a:gd name="T8" fmla="*/ 140 w 141"/>
                <a:gd name="T9" fmla="*/ 46 h 161"/>
                <a:gd name="T10" fmla="*/ 140 w 141"/>
                <a:gd name="T1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" h="161">
                  <a:moveTo>
                    <a:pt x="140" y="0"/>
                  </a:moveTo>
                  <a:lnTo>
                    <a:pt x="140" y="0"/>
                  </a:lnTo>
                  <a:cubicBezTo>
                    <a:pt x="106" y="16"/>
                    <a:pt x="68" y="42"/>
                    <a:pt x="30" y="75"/>
                  </a:cubicBezTo>
                  <a:cubicBezTo>
                    <a:pt x="14" y="101"/>
                    <a:pt x="5" y="130"/>
                    <a:pt x="0" y="160"/>
                  </a:cubicBezTo>
                  <a:cubicBezTo>
                    <a:pt x="47" y="109"/>
                    <a:pt x="98" y="71"/>
                    <a:pt x="140" y="46"/>
                  </a:cubicBezTo>
                  <a:cubicBezTo>
                    <a:pt x="140" y="33"/>
                    <a:pt x="140" y="16"/>
                    <a:pt x="140" y="0"/>
                  </a:cubicBezTo>
                </a:path>
              </a:pathLst>
            </a:custGeom>
            <a:solidFill>
              <a:srgbClr val="807C7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50" name="Freeform 63"/>
            <p:cNvSpPr>
              <a:spLocks noChangeArrowheads="1"/>
            </p:cNvSpPr>
            <p:nvPr/>
          </p:nvSpPr>
          <p:spPr bwMode="auto">
            <a:xfrm>
              <a:off x="18964153" y="6837084"/>
              <a:ext cx="264638" cy="344580"/>
            </a:xfrm>
            <a:custGeom>
              <a:avLst/>
              <a:gdLst>
                <a:gd name="T0" fmla="*/ 148 w 422"/>
                <a:gd name="T1" fmla="*/ 0 h 553"/>
                <a:gd name="T2" fmla="*/ 148 w 422"/>
                <a:gd name="T3" fmla="*/ 0 h 553"/>
                <a:gd name="T4" fmla="*/ 17 w 422"/>
                <a:gd name="T5" fmla="*/ 34 h 553"/>
                <a:gd name="T6" fmla="*/ 17 w 422"/>
                <a:gd name="T7" fmla="*/ 68 h 553"/>
                <a:gd name="T8" fmla="*/ 17 w 422"/>
                <a:gd name="T9" fmla="*/ 114 h 553"/>
                <a:gd name="T10" fmla="*/ 0 w 422"/>
                <a:gd name="T11" fmla="*/ 506 h 553"/>
                <a:gd name="T12" fmla="*/ 148 w 422"/>
                <a:gd name="T13" fmla="*/ 552 h 553"/>
                <a:gd name="T14" fmla="*/ 421 w 422"/>
                <a:gd name="T15" fmla="*/ 274 h 553"/>
                <a:gd name="T16" fmla="*/ 148 w 422"/>
                <a:gd name="T17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2" h="553">
                  <a:moveTo>
                    <a:pt x="148" y="0"/>
                  </a:moveTo>
                  <a:lnTo>
                    <a:pt x="148" y="0"/>
                  </a:lnTo>
                  <a:cubicBezTo>
                    <a:pt x="101" y="0"/>
                    <a:pt x="55" y="13"/>
                    <a:pt x="17" y="34"/>
                  </a:cubicBezTo>
                  <a:cubicBezTo>
                    <a:pt x="17" y="46"/>
                    <a:pt x="17" y="55"/>
                    <a:pt x="17" y="68"/>
                  </a:cubicBezTo>
                  <a:cubicBezTo>
                    <a:pt x="17" y="84"/>
                    <a:pt x="17" y="101"/>
                    <a:pt x="17" y="114"/>
                  </a:cubicBezTo>
                  <a:cubicBezTo>
                    <a:pt x="13" y="253"/>
                    <a:pt x="9" y="388"/>
                    <a:pt x="0" y="506"/>
                  </a:cubicBezTo>
                  <a:cubicBezTo>
                    <a:pt x="42" y="536"/>
                    <a:pt x="93" y="552"/>
                    <a:pt x="148" y="552"/>
                  </a:cubicBezTo>
                  <a:cubicBezTo>
                    <a:pt x="299" y="552"/>
                    <a:pt x="421" y="426"/>
                    <a:pt x="421" y="274"/>
                  </a:cubicBezTo>
                  <a:cubicBezTo>
                    <a:pt x="421" y="122"/>
                    <a:pt x="299" y="0"/>
                    <a:pt x="148" y="0"/>
                  </a:cubicBezTo>
                </a:path>
              </a:pathLst>
            </a:custGeom>
            <a:solidFill>
              <a:srgbClr val="F5DD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51" name="Freeform 64"/>
            <p:cNvSpPr>
              <a:spLocks noChangeArrowheads="1"/>
            </p:cNvSpPr>
            <p:nvPr/>
          </p:nvSpPr>
          <p:spPr bwMode="auto">
            <a:xfrm>
              <a:off x="18884212" y="6837084"/>
              <a:ext cx="341824" cy="170912"/>
            </a:xfrm>
            <a:custGeom>
              <a:avLst/>
              <a:gdLst>
                <a:gd name="T0" fmla="*/ 275 w 549"/>
                <a:gd name="T1" fmla="*/ 0 h 275"/>
                <a:gd name="T2" fmla="*/ 275 w 549"/>
                <a:gd name="T3" fmla="*/ 0 h 275"/>
                <a:gd name="T4" fmla="*/ 0 w 549"/>
                <a:gd name="T5" fmla="*/ 274 h 275"/>
                <a:gd name="T6" fmla="*/ 0 w 549"/>
                <a:gd name="T7" fmla="*/ 274 h 275"/>
                <a:gd name="T8" fmla="*/ 4 w 549"/>
                <a:gd name="T9" fmla="*/ 228 h 275"/>
                <a:gd name="T10" fmla="*/ 34 w 549"/>
                <a:gd name="T11" fmla="*/ 143 h 275"/>
                <a:gd name="T12" fmla="*/ 144 w 549"/>
                <a:gd name="T13" fmla="*/ 34 h 275"/>
                <a:gd name="T14" fmla="*/ 275 w 549"/>
                <a:gd name="T15" fmla="*/ 0 h 275"/>
                <a:gd name="T16" fmla="*/ 548 w 549"/>
                <a:gd name="T17" fmla="*/ 274 h 275"/>
                <a:gd name="T18" fmla="*/ 548 w 549"/>
                <a:gd name="T19" fmla="*/ 274 h 275"/>
                <a:gd name="T20" fmla="*/ 275 w 549"/>
                <a:gd name="T21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275">
                  <a:moveTo>
                    <a:pt x="275" y="0"/>
                  </a:moveTo>
                  <a:lnTo>
                    <a:pt x="275" y="0"/>
                  </a:lnTo>
                  <a:cubicBezTo>
                    <a:pt x="122" y="0"/>
                    <a:pt x="0" y="122"/>
                    <a:pt x="0" y="274"/>
                  </a:cubicBezTo>
                  <a:lnTo>
                    <a:pt x="0" y="274"/>
                  </a:lnTo>
                  <a:cubicBezTo>
                    <a:pt x="0" y="257"/>
                    <a:pt x="0" y="244"/>
                    <a:pt x="4" y="228"/>
                  </a:cubicBezTo>
                  <a:cubicBezTo>
                    <a:pt x="9" y="198"/>
                    <a:pt x="18" y="169"/>
                    <a:pt x="34" y="143"/>
                  </a:cubicBezTo>
                  <a:cubicBezTo>
                    <a:pt x="60" y="97"/>
                    <a:pt x="97" y="59"/>
                    <a:pt x="144" y="34"/>
                  </a:cubicBezTo>
                  <a:cubicBezTo>
                    <a:pt x="182" y="13"/>
                    <a:pt x="228" y="0"/>
                    <a:pt x="275" y="0"/>
                  </a:cubicBezTo>
                  <a:cubicBezTo>
                    <a:pt x="426" y="0"/>
                    <a:pt x="548" y="122"/>
                    <a:pt x="548" y="274"/>
                  </a:cubicBezTo>
                  <a:lnTo>
                    <a:pt x="548" y="274"/>
                  </a:lnTo>
                  <a:cubicBezTo>
                    <a:pt x="548" y="122"/>
                    <a:pt x="426" y="0"/>
                    <a:pt x="275" y="0"/>
                  </a:cubicBezTo>
                </a:path>
              </a:pathLst>
            </a:custGeom>
            <a:solidFill>
              <a:srgbClr val="807C7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52" name="Freeform 65"/>
            <p:cNvSpPr>
              <a:spLocks noChangeArrowheads="1"/>
            </p:cNvSpPr>
            <p:nvPr/>
          </p:nvSpPr>
          <p:spPr bwMode="auto">
            <a:xfrm>
              <a:off x="19319761" y="6837084"/>
              <a:ext cx="341824" cy="344580"/>
            </a:xfrm>
            <a:custGeom>
              <a:avLst/>
              <a:gdLst>
                <a:gd name="T0" fmla="*/ 274 w 549"/>
                <a:gd name="T1" fmla="*/ 0 h 553"/>
                <a:gd name="T2" fmla="*/ 274 w 549"/>
                <a:gd name="T3" fmla="*/ 0 h 553"/>
                <a:gd name="T4" fmla="*/ 0 w 549"/>
                <a:gd name="T5" fmla="*/ 274 h 553"/>
                <a:gd name="T6" fmla="*/ 274 w 549"/>
                <a:gd name="T7" fmla="*/ 552 h 553"/>
                <a:gd name="T8" fmla="*/ 548 w 549"/>
                <a:gd name="T9" fmla="*/ 274 h 553"/>
                <a:gd name="T10" fmla="*/ 274 w 549"/>
                <a:gd name="T11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9" h="553">
                  <a:moveTo>
                    <a:pt x="274" y="0"/>
                  </a:moveTo>
                  <a:lnTo>
                    <a:pt x="274" y="0"/>
                  </a:ln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52"/>
                    <a:pt x="274" y="552"/>
                  </a:cubicBezTo>
                  <a:cubicBezTo>
                    <a:pt x="426" y="552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</a:path>
              </a:pathLst>
            </a:custGeom>
            <a:solidFill>
              <a:srgbClr val="F5DD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53" name="Freeform 66"/>
            <p:cNvSpPr>
              <a:spLocks noChangeArrowheads="1"/>
            </p:cNvSpPr>
            <p:nvPr/>
          </p:nvSpPr>
          <p:spPr bwMode="auto">
            <a:xfrm>
              <a:off x="19498943" y="6972157"/>
              <a:ext cx="57890" cy="88212"/>
            </a:xfrm>
            <a:custGeom>
              <a:avLst/>
              <a:gdLst>
                <a:gd name="T0" fmla="*/ 33 w 94"/>
                <a:gd name="T1" fmla="*/ 135 h 140"/>
                <a:gd name="T2" fmla="*/ 33 w 94"/>
                <a:gd name="T3" fmla="*/ 135 h 140"/>
                <a:gd name="T4" fmla="*/ 54 w 94"/>
                <a:gd name="T5" fmla="*/ 0 h 140"/>
                <a:gd name="T6" fmla="*/ 16 w 94"/>
                <a:gd name="T7" fmla="*/ 55 h 140"/>
                <a:gd name="T8" fmla="*/ 33 w 94"/>
                <a:gd name="T9" fmla="*/ 13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40">
                  <a:moveTo>
                    <a:pt x="33" y="135"/>
                  </a:moveTo>
                  <a:lnTo>
                    <a:pt x="33" y="135"/>
                  </a:lnTo>
                  <a:cubicBezTo>
                    <a:pt x="93" y="139"/>
                    <a:pt x="84" y="0"/>
                    <a:pt x="54" y="0"/>
                  </a:cubicBezTo>
                  <a:cubicBezTo>
                    <a:pt x="37" y="0"/>
                    <a:pt x="33" y="21"/>
                    <a:pt x="16" y="55"/>
                  </a:cubicBezTo>
                  <a:cubicBezTo>
                    <a:pt x="0" y="97"/>
                    <a:pt x="16" y="135"/>
                    <a:pt x="33" y="135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54" name="Freeform 67"/>
            <p:cNvSpPr>
              <a:spLocks noChangeArrowheads="1"/>
            </p:cNvSpPr>
            <p:nvPr/>
          </p:nvSpPr>
          <p:spPr bwMode="auto">
            <a:xfrm>
              <a:off x="19121284" y="6972157"/>
              <a:ext cx="57889" cy="88212"/>
            </a:xfrm>
            <a:custGeom>
              <a:avLst/>
              <a:gdLst>
                <a:gd name="T0" fmla="*/ 38 w 93"/>
                <a:gd name="T1" fmla="*/ 135 h 140"/>
                <a:gd name="T2" fmla="*/ 38 w 93"/>
                <a:gd name="T3" fmla="*/ 135 h 140"/>
                <a:gd name="T4" fmla="*/ 59 w 93"/>
                <a:gd name="T5" fmla="*/ 0 h 140"/>
                <a:gd name="T6" fmla="*/ 21 w 93"/>
                <a:gd name="T7" fmla="*/ 55 h 140"/>
                <a:gd name="T8" fmla="*/ 38 w 93"/>
                <a:gd name="T9" fmla="*/ 13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40">
                  <a:moveTo>
                    <a:pt x="38" y="135"/>
                  </a:moveTo>
                  <a:lnTo>
                    <a:pt x="38" y="135"/>
                  </a:lnTo>
                  <a:cubicBezTo>
                    <a:pt x="92" y="139"/>
                    <a:pt x="89" y="0"/>
                    <a:pt x="59" y="0"/>
                  </a:cubicBezTo>
                  <a:cubicBezTo>
                    <a:pt x="38" y="0"/>
                    <a:pt x="34" y="21"/>
                    <a:pt x="21" y="55"/>
                  </a:cubicBezTo>
                  <a:cubicBezTo>
                    <a:pt x="0" y="97"/>
                    <a:pt x="17" y="135"/>
                    <a:pt x="38" y="135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55" name="Freeform 68"/>
            <p:cNvSpPr>
              <a:spLocks noChangeArrowheads="1"/>
            </p:cNvSpPr>
            <p:nvPr/>
          </p:nvSpPr>
          <p:spPr bwMode="auto">
            <a:xfrm>
              <a:off x="18558929" y="7245066"/>
              <a:ext cx="190207" cy="289447"/>
            </a:xfrm>
            <a:custGeom>
              <a:avLst/>
              <a:gdLst>
                <a:gd name="T0" fmla="*/ 0 w 304"/>
                <a:gd name="T1" fmla="*/ 463 h 464"/>
                <a:gd name="T2" fmla="*/ 0 w 304"/>
                <a:gd name="T3" fmla="*/ 463 h 464"/>
                <a:gd name="T4" fmla="*/ 59 w 304"/>
                <a:gd name="T5" fmla="*/ 75 h 464"/>
                <a:gd name="T6" fmla="*/ 110 w 304"/>
                <a:gd name="T7" fmla="*/ 4 h 464"/>
                <a:gd name="T8" fmla="*/ 228 w 304"/>
                <a:gd name="T9" fmla="*/ 294 h 464"/>
                <a:gd name="T10" fmla="*/ 223 w 304"/>
                <a:gd name="T11" fmla="*/ 446 h 464"/>
                <a:gd name="T12" fmla="*/ 0 w 304"/>
                <a:gd name="T13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464">
                  <a:moveTo>
                    <a:pt x="0" y="463"/>
                  </a:moveTo>
                  <a:lnTo>
                    <a:pt x="0" y="463"/>
                  </a:lnTo>
                  <a:cubicBezTo>
                    <a:pt x="71" y="333"/>
                    <a:pt x="75" y="126"/>
                    <a:pt x="59" y="75"/>
                  </a:cubicBezTo>
                  <a:cubicBezTo>
                    <a:pt x="42" y="21"/>
                    <a:pt x="71" y="0"/>
                    <a:pt x="110" y="4"/>
                  </a:cubicBezTo>
                  <a:cubicBezTo>
                    <a:pt x="147" y="4"/>
                    <a:pt x="303" y="75"/>
                    <a:pt x="228" y="294"/>
                  </a:cubicBezTo>
                  <a:cubicBezTo>
                    <a:pt x="198" y="387"/>
                    <a:pt x="223" y="446"/>
                    <a:pt x="223" y="446"/>
                  </a:cubicBezTo>
                  <a:cubicBezTo>
                    <a:pt x="0" y="463"/>
                    <a:pt x="0" y="463"/>
                    <a:pt x="0" y="463"/>
                  </a:cubicBezTo>
                </a:path>
              </a:pathLst>
            </a:custGeom>
            <a:solidFill>
              <a:srgbClr val="EEC0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56" name="Freeform 69"/>
            <p:cNvSpPr>
              <a:spLocks noChangeArrowheads="1"/>
            </p:cNvSpPr>
            <p:nvPr/>
          </p:nvSpPr>
          <p:spPr bwMode="auto">
            <a:xfrm>
              <a:off x="18558929" y="7247822"/>
              <a:ext cx="157128" cy="286691"/>
            </a:xfrm>
            <a:custGeom>
              <a:avLst/>
              <a:gdLst>
                <a:gd name="T0" fmla="*/ 101 w 250"/>
                <a:gd name="T1" fmla="*/ 0 h 460"/>
                <a:gd name="T2" fmla="*/ 101 w 250"/>
                <a:gd name="T3" fmla="*/ 0 h 460"/>
                <a:gd name="T4" fmla="*/ 54 w 250"/>
                <a:gd name="T5" fmla="*/ 42 h 460"/>
                <a:gd name="T6" fmla="*/ 59 w 250"/>
                <a:gd name="T7" fmla="*/ 71 h 460"/>
                <a:gd name="T8" fmla="*/ 67 w 250"/>
                <a:gd name="T9" fmla="*/ 151 h 460"/>
                <a:gd name="T10" fmla="*/ 0 w 250"/>
                <a:gd name="T11" fmla="*/ 459 h 460"/>
                <a:gd name="T12" fmla="*/ 223 w 250"/>
                <a:gd name="T13" fmla="*/ 442 h 460"/>
                <a:gd name="T14" fmla="*/ 211 w 250"/>
                <a:gd name="T15" fmla="*/ 379 h 460"/>
                <a:gd name="T16" fmla="*/ 228 w 250"/>
                <a:gd name="T17" fmla="*/ 290 h 460"/>
                <a:gd name="T18" fmla="*/ 249 w 250"/>
                <a:gd name="T19" fmla="*/ 185 h 460"/>
                <a:gd name="T20" fmla="*/ 110 w 250"/>
                <a:gd name="T21" fmla="*/ 0 h 460"/>
                <a:gd name="T22" fmla="*/ 101 w 250"/>
                <a:gd name="T23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0" h="460">
                  <a:moveTo>
                    <a:pt x="101" y="0"/>
                  </a:moveTo>
                  <a:lnTo>
                    <a:pt x="101" y="0"/>
                  </a:lnTo>
                  <a:cubicBezTo>
                    <a:pt x="75" y="0"/>
                    <a:pt x="54" y="12"/>
                    <a:pt x="54" y="42"/>
                  </a:cubicBezTo>
                  <a:cubicBezTo>
                    <a:pt x="54" y="50"/>
                    <a:pt x="54" y="58"/>
                    <a:pt x="59" y="71"/>
                  </a:cubicBezTo>
                  <a:cubicBezTo>
                    <a:pt x="63" y="84"/>
                    <a:pt x="67" y="114"/>
                    <a:pt x="67" y="151"/>
                  </a:cubicBezTo>
                  <a:cubicBezTo>
                    <a:pt x="67" y="236"/>
                    <a:pt x="50" y="366"/>
                    <a:pt x="0" y="459"/>
                  </a:cubicBezTo>
                  <a:cubicBezTo>
                    <a:pt x="223" y="442"/>
                    <a:pt x="223" y="442"/>
                    <a:pt x="223" y="442"/>
                  </a:cubicBezTo>
                  <a:cubicBezTo>
                    <a:pt x="223" y="442"/>
                    <a:pt x="211" y="417"/>
                    <a:pt x="211" y="379"/>
                  </a:cubicBezTo>
                  <a:cubicBezTo>
                    <a:pt x="211" y="354"/>
                    <a:pt x="215" y="324"/>
                    <a:pt x="228" y="290"/>
                  </a:cubicBezTo>
                  <a:cubicBezTo>
                    <a:pt x="240" y="253"/>
                    <a:pt x="249" y="215"/>
                    <a:pt x="249" y="185"/>
                  </a:cubicBezTo>
                  <a:cubicBezTo>
                    <a:pt x="249" y="50"/>
                    <a:pt x="139" y="0"/>
                    <a:pt x="110" y="0"/>
                  </a:cubicBezTo>
                  <a:cubicBezTo>
                    <a:pt x="105" y="0"/>
                    <a:pt x="105" y="0"/>
                    <a:pt x="101" y="0"/>
                  </a:cubicBezTo>
                </a:path>
              </a:pathLst>
            </a:custGeom>
            <a:solidFill>
              <a:srgbClr val="E7AB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57" name="Freeform 70"/>
            <p:cNvSpPr>
              <a:spLocks noChangeArrowheads="1"/>
            </p:cNvSpPr>
            <p:nvPr/>
          </p:nvSpPr>
          <p:spPr bwMode="auto">
            <a:xfrm>
              <a:off x="18501039" y="7443544"/>
              <a:ext cx="325284" cy="416253"/>
            </a:xfrm>
            <a:custGeom>
              <a:avLst/>
              <a:gdLst>
                <a:gd name="T0" fmla="*/ 101 w 519"/>
                <a:gd name="T1" fmla="*/ 64 h 668"/>
                <a:gd name="T2" fmla="*/ 101 w 519"/>
                <a:gd name="T3" fmla="*/ 64 h 668"/>
                <a:gd name="T4" fmla="*/ 476 w 519"/>
                <a:gd name="T5" fmla="*/ 165 h 668"/>
                <a:gd name="T6" fmla="*/ 439 w 519"/>
                <a:gd name="T7" fmla="*/ 271 h 668"/>
                <a:gd name="T8" fmla="*/ 405 w 519"/>
                <a:gd name="T9" fmla="*/ 426 h 668"/>
                <a:gd name="T10" fmla="*/ 363 w 519"/>
                <a:gd name="T11" fmla="*/ 561 h 668"/>
                <a:gd name="T12" fmla="*/ 249 w 519"/>
                <a:gd name="T13" fmla="*/ 662 h 668"/>
                <a:gd name="T14" fmla="*/ 17 w 519"/>
                <a:gd name="T15" fmla="*/ 494 h 668"/>
                <a:gd name="T16" fmla="*/ 101 w 519"/>
                <a:gd name="T17" fmla="*/ 64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9" h="668">
                  <a:moveTo>
                    <a:pt x="101" y="64"/>
                  </a:moveTo>
                  <a:lnTo>
                    <a:pt x="101" y="64"/>
                  </a:lnTo>
                  <a:cubicBezTo>
                    <a:pt x="169" y="0"/>
                    <a:pt x="414" y="43"/>
                    <a:pt x="476" y="165"/>
                  </a:cubicBezTo>
                  <a:cubicBezTo>
                    <a:pt x="518" y="241"/>
                    <a:pt x="439" y="271"/>
                    <a:pt x="439" y="271"/>
                  </a:cubicBezTo>
                  <a:cubicBezTo>
                    <a:pt x="502" y="287"/>
                    <a:pt x="518" y="418"/>
                    <a:pt x="405" y="426"/>
                  </a:cubicBezTo>
                  <a:cubicBezTo>
                    <a:pt x="460" y="452"/>
                    <a:pt x="451" y="570"/>
                    <a:pt x="363" y="561"/>
                  </a:cubicBezTo>
                  <a:cubicBezTo>
                    <a:pt x="405" y="620"/>
                    <a:pt x="371" y="667"/>
                    <a:pt x="249" y="662"/>
                  </a:cubicBezTo>
                  <a:cubicBezTo>
                    <a:pt x="127" y="662"/>
                    <a:pt x="34" y="583"/>
                    <a:pt x="17" y="494"/>
                  </a:cubicBezTo>
                  <a:cubicBezTo>
                    <a:pt x="0" y="401"/>
                    <a:pt x="34" y="123"/>
                    <a:pt x="101" y="64"/>
                  </a:cubicBezTo>
                </a:path>
              </a:pathLst>
            </a:custGeom>
            <a:solidFill>
              <a:srgbClr val="EEC0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58" name="Freeform 71"/>
            <p:cNvSpPr>
              <a:spLocks noChangeArrowheads="1"/>
            </p:cNvSpPr>
            <p:nvPr/>
          </p:nvSpPr>
          <p:spPr bwMode="auto">
            <a:xfrm>
              <a:off x="15477000" y="8739167"/>
              <a:ext cx="330797" cy="482412"/>
            </a:xfrm>
            <a:custGeom>
              <a:avLst/>
              <a:gdLst>
                <a:gd name="T0" fmla="*/ 245 w 528"/>
                <a:gd name="T1" fmla="*/ 64 h 773"/>
                <a:gd name="T2" fmla="*/ 245 w 528"/>
                <a:gd name="T3" fmla="*/ 64 h 773"/>
                <a:gd name="T4" fmla="*/ 215 w 528"/>
                <a:gd name="T5" fmla="*/ 367 h 773"/>
                <a:gd name="T6" fmla="*/ 8 w 528"/>
                <a:gd name="T7" fmla="*/ 469 h 773"/>
                <a:gd name="T8" fmla="*/ 215 w 528"/>
                <a:gd name="T9" fmla="*/ 692 h 773"/>
                <a:gd name="T10" fmla="*/ 383 w 528"/>
                <a:gd name="T11" fmla="*/ 763 h 773"/>
                <a:gd name="T12" fmla="*/ 527 w 528"/>
                <a:gd name="T13" fmla="*/ 0 h 773"/>
                <a:gd name="T14" fmla="*/ 245 w 528"/>
                <a:gd name="T15" fmla="*/ 64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8" h="773">
                  <a:moveTo>
                    <a:pt x="245" y="64"/>
                  </a:moveTo>
                  <a:lnTo>
                    <a:pt x="245" y="64"/>
                  </a:lnTo>
                  <a:cubicBezTo>
                    <a:pt x="177" y="165"/>
                    <a:pt x="190" y="296"/>
                    <a:pt x="215" y="367"/>
                  </a:cubicBezTo>
                  <a:cubicBezTo>
                    <a:pt x="135" y="283"/>
                    <a:pt x="0" y="346"/>
                    <a:pt x="8" y="469"/>
                  </a:cubicBezTo>
                  <a:cubicBezTo>
                    <a:pt x="13" y="591"/>
                    <a:pt x="118" y="608"/>
                    <a:pt x="215" y="692"/>
                  </a:cubicBezTo>
                  <a:cubicBezTo>
                    <a:pt x="316" y="772"/>
                    <a:pt x="383" y="763"/>
                    <a:pt x="383" y="763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245" y="64"/>
                    <a:pt x="245" y="64"/>
                    <a:pt x="245" y="64"/>
                  </a:cubicBezTo>
                </a:path>
              </a:pathLst>
            </a:custGeom>
            <a:solidFill>
              <a:srgbClr val="EEC0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59" name="Freeform 72"/>
            <p:cNvSpPr>
              <a:spLocks noChangeArrowheads="1"/>
            </p:cNvSpPr>
            <p:nvPr/>
          </p:nvSpPr>
          <p:spPr bwMode="auto">
            <a:xfrm>
              <a:off x="16629278" y="8711601"/>
              <a:ext cx="328039" cy="482412"/>
            </a:xfrm>
            <a:custGeom>
              <a:avLst/>
              <a:gdLst>
                <a:gd name="T0" fmla="*/ 283 w 524"/>
                <a:gd name="T1" fmla="*/ 68 h 773"/>
                <a:gd name="T2" fmla="*/ 283 w 524"/>
                <a:gd name="T3" fmla="*/ 68 h 773"/>
                <a:gd name="T4" fmla="*/ 312 w 524"/>
                <a:gd name="T5" fmla="*/ 367 h 773"/>
                <a:gd name="T6" fmla="*/ 519 w 524"/>
                <a:gd name="T7" fmla="*/ 468 h 773"/>
                <a:gd name="T8" fmla="*/ 308 w 524"/>
                <a:gd name="T9" fmla="*/ 692 h 773"/>
                <a:gd name="T10" fmla="*/ 139 w 524"/>
                <a:gd name="T11" fmla="*/ 763 h 773"/>
                <a:gd name="T12" fmla="*/ 0 w 524"/>
                <a:gd name="T13" fmla="*/ 0 h 773"/>
                <a:gd name="T14" fmla="*/ 283 w 524"/>
                <a:gd name="T15" fmla="*/ 68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4" h="773">
                  <a:moveTo>
                    <a:pt x="283" y="68"/>
                  </a:moveTo>
                  <a:lnTo>
                    <a:pt x="283" y="68"/>
                  </a:lnTo>
                  <a:cubicBezTo>
                    <a:pt x="350" y="164"/>
                    <a:pt x="337" y="296"/>
                    <a:pt x="312" y="367"/>
                  </a:cubicBezTo>
                  <a:cubicBezTo>
                    <a:pt x="392" y="282"/>
                    <a:pt x="523" y="346"/>
                    <a:pt x="519" y="468"/>
                  </a:cubicBezTo>
                  <a:cubicBezTo>
                    <a:pt x="514" y="590"/>
                    <a:pt x="409" y="607"/>
                    <a:pt x="308" y="692"/>
                  </a:cubicBezTo>
                  <a:cubicBezTo>
                    <a:pt x="211" y="772"/>
                    <a:pt x="139" y="763"/>
                    <a:pt x="139" y="7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3" y="68"/>
                    <a:pt x="283" y="68"/>
                    <a:pt x="283" y="68"/>
                  </a:cubicBezTo>
                </a:path>
              </a:pathLst>
            </a:custGeom>
            <a:solidFill>
              <a:srgbClr val="EEC0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60" name="Freeform 73"/>
            <p:cNvSpPr>
              <a:spLocks noChangeArrowheads="1"/>
            </p:cNvSpPr>
            <p:nvPr/>
          </p:nvSpPr>
          <p:spPr bwMode="auto">
            <a:xfrm>
              <a:off x="16155135" y="10349049"/>
              <a:ext cx="645055" cy="215018"/>
            </a:xfrm>
            <a:custGeom>
              <a:avLst/>
              <a:gdLst>
                <a:gd name="T0" fmla="*/ 17 w 1033"/>
                <a:gd name="T1" fmla="*/ 240 h 343"/>
                <a:gd name="T2" fmla="*/ 17 w 1033"/>
                <a:gd name="T3" fmla="*/ 240 h 343"/>
                <a:gd name="T4" fmla="*/ 0 w 1033"/>
                <a:gd name="T5" fmla="*/ 342 h 343"/>
                <a:gd name="T6" fmla="*/ 1032 w 1033"/>
                <a:gd name="T7" fmla="*/ 342 h 343"/>
                <a:gd name="T8" fmla="*/ 868 w 1033"/>
                <a:gd name="T9" fmla="*/ 135 h 343"/>
                <a:gd name="T10" fmla="*/ 602 w 1033"/>
                <a:gd name="T11" fmla="*/ 4 h 343"/>
                <a:gd name="T12" fmla="*/ 17 w 1033"/>
                <a:gd name="T13" fmla="*/ 24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3" h="343">
                  <a:moveTo>
                    <a:pt x="17" y="240"/>
                  </a:moveTo>
                  <a:lnTo>
                    <a:pt x="17" y="240"/>
                  </a:lnTo>
                  <a:cubicBezTo>
                    <a:pt x="0" y="270"/>
                    <a:pt x="0" y="342"/>
                    <a:pt x="0" y="342"/>
                  </a:cubicBezTo>
                  <a:cubicBezTo>
                    <a:pt x="1032" y="342"/>
                    <a:pt x="1032" y="342"/>
                    <a:pt x="1032" y="342"/>
                  </a:cubicBezTo>
                  <a:cubicBezTo>
                    <a:pt x="1011" y="224"/>
                    <a:pt x="977" y="215"/>
                    <a:pt x="868" y="135"/>
                  </a:cubicBezTo>
                  <a:cubicBezTo>
                    <a:pt x="758" y="55"/>
                    <a:pt x="754" y="0"/>
                    <a:pt x="602" y="4"/>
                  </a:cubicBezTo>
                  <a:cubicBezTo>
                    <a:pt x="17" y="240"/>
                    <a:pt x="17" y="240"/>
                    <a:pt x="17" y="240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61" name="Freeform 74"/>
            <p:cNvSpPr>
              <a:spLocks noChangeArrowheads="1"/>
            </p:cNvSpPr>
            <p:nvPr/>
          </p:nvSpPr>
          <p:spPr bwMode="auto">
            <a:xfrm>
              <a:off x="15443921" y="8890782"/>
              <a:ext cx="1361782" cy="1623665"/>
            </a:xfrm>
            <a:custGeom>
              <a:avLst/>
              <a:gdLst>
                <a:gd name="T0" fmla="*/ 2069 w 2180"/>
                <a:gd name="T1" fmla="*/ 71 h 2598"/>
                <a:gd name="T2" fmla="*/ 2069 w 2180"/>
                <a:gd name="T3" fmla="*/ 71 h 2598"/>
                <a:gd name="T4" fmla="*/ 1837 w 2180"/>
                <a:gd name="T5" fmla="*/ 2340 h 2598"/>
                <a:gd name="T6" fmla="*/ 1125 w 2180"/>
                <a:gd name="T7" fmla="*/ 2597 h 2598"/>
                <a:gd name="T8" fmla="*/ 1348 w 2180"/>
                <a:gd name="T9" fmla="*/ 712 h 2598"/>
                <a:gd name="T10" fmla="*/ 1238 w 2180"/>
                <a:gd name="T11" fmla="*/ 696 h 2598"/>
                <a:gd name="T12" fmla="*/ 745 w 2180"/>
                <a:gd name="T13" fmla="*/ 2504 h 2598"/>
                <a:gd name="T14" fmla="*/ 50 w 2180"/>
                <a:gd name="T15" fmla="*/ 2504 h 2598"/>
                <a:gd name="T16" fmla="*/ 0 w 2180"/>
                <a:gd name="T17" fmla="*/ 2319 h 2598"/>
                <a:gd name="T18" fmla="*/ 412 w 2180"/>
                <a:gd name="T19" fmla="*/ 152 h 2598"/>
                <a:gd name="T20" fmla="*/ 1125 w 2180"/>
                <a:gd name="T21" fmla="*/ 0 h 2598"/>
                <a:gd name="T22" fmla="*/ 2069 w 2180"/>
                <a:gd name="T23" fmla="*/ 71 h 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80" h="2598">
                  <a:moveTo>
                    <a:pt x="2069" y="71"/>
                  </a:moveTo>
                  <a:lnTo>
                    <a:pt x="2069" y="71"/>
                  </a:lnTo>
                  <a:cubicBezTo>
                    <a:pt x="2179" y="696"/>
                    <a:pt x="2061" y="1808"/>
                    <a:pt x="1837" y="2340"/>
                  </a:cubicBezTo>
                  <a:cubicBezTo>
                    <a:pt x="1622" y="2416"/>
                    <a:pt x="1462" y="2567"/>
                    <a:pt x="1125" y="2597"/>
                  </a:cubicBezTo>
                  <a:cubicBezTo>
                    <a:pt x="1356" y="1564"/>
                    <a:pt x="1356" y="932"/>
                    <a:pt x="1348" y="712"/>
                  </a:cubicBezTo>
                  <a:cubicBezTo>
                    <a:pt x="1323" y="717"/>
                    <a:pt x="1238" y="696"/>
                    <a:pt x="1238" y="696"/>
                  </a:cubicBezTo>
                  <a:cubicBezTo>
                    <a:pt x="1209" y="974"/>
                    <a:pt x="855" y="2348"/>
                    <a:pt x="745" y="2504"/>
                  </a:cubicBezTo>
                  <a:cubicBezTo>
                    <a:pt x="50" y="2504"/>
                    <a:pt x="50" y="2504"/>
                    <a:pt x="50" y="2504"/>
                  </a:cubicBezTo>
                  <a:cubicBezTo>
                    <a:pt x="29" y="2377"/>
                    <a:pt x="0" y="2319"/>
                    <a:pt x="0" y="2319"/>
                  </a:cubicBezTo>
                  <a:cubicBezTo>
                    <a:pt x="261" y="1446"/>
                    <a:pt x="391" y="421"/>
                    <a:pt x="412" y="152"/>
                  </a:cubicBezTo>
                  <a:cubicBezTo>
                    <a:pt x="1125" y="0"/>
                    <a:pt x="1125" y="0"/>
                    <a:pt x="1125" y="0"/>
                  </a:cubicBezTo>
                  <a:cubicBezTo>
                    <a:pt x="2069" y="71"/>
                    <a:pt x="2069" y="71"/>
                    <a:pt x="2069" y="71"/>
                  </a:cubicBezTo>
                </a:path>
              </a:pathLst>
            </a:custGeom>
            <a:solidFill>
              <a:srgbClr val="534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62" name="Freeform 75"/>
            <p:cNvSpPr>
              <a:spLocks noChangeArrowheads="1"/>
            </p:cNvSpPr>
            <p:nvPr/>
          </p:nvSpPr>
          <p:spPr bwMode="auto">
            <a:xfrm>
              <a:off x="16146864" y="9326332"/>
              <a:ext cx="146103" cy="1188115"/>
            </a:xfrm>
            <a:custGeom>
              <a:avLst/>
              <a:gdLst>
                <a:gd name="T0" fmla="*/ 0 w 232"/>
                <a:gd name="T1" fmla="*/ 1901 h 1902"/>
                <a:gd name="T2" fmla="*/ 4 w 232"/>
                <a:gd name="T3" fmla="*/ 1901 h 1902"/>
                <a:gd name="T4" fmla="*/ 4 w 232"/>
                <a:gd name="T5" fmla="*/ 1901 h 1902"/>
                <a:gd name="T6" fmla="*/ 109 w 232"/>
                <a:gd name="T7" fmla="*/ 37 h 1902"/>
                <a:gd name="T8" fmla="*/ 109 w 232"/>
                <a:gd name="T9" fmla="*/ 33 h 1902"/>
                <a:gd name="T10" fmla="*/ 109 w 232"/>
                <a:gd name="T11" fmla="*/ 33 h 1902"/>
                <a:gd name="T12" fmla="*/ 109 w 232"/>
                <a:gd name="T13" fmla="*/ 33 h 1902"/>
                <a:gd name="T14" fmla="*/ 109 w 232"/>
                <a:gd name="T15" fmla="*/ 33 h 1902"/>
                <a:gd name="T16" fmla="*/ 109 w 232"/>
                <a:gd name="T17" fmla="*/ 29 h 1902"/>
                <a:gd name="T18" fmla="*/ 109 w 232"/>
                <a:gd name="T19" fmla="*/ 29 h 1902"/>
                <a:gd name="T20" fmla="*/ 109 w 232"/>
                <a:gd name="T21" fmla="*/ 29 h 1902"/>
                <a:gd name="T22" fmla="*/ 109 w 232"/>
                <a:gd name="T23" fmla="*/ 29 h 1902"/>
                <a:gd name="T24" fmla="*/ 109 w 232"/>
                <a:gd name="T25" fmla="*/ 29 h 1902"/>
                <a:gd name="T26" fmla="*/ 113 w 232"/>
                <a:gd name="T27" fmla="*/ 25 h 1902"/>
                <a:gd name="T28" fmla="*/ 113 w 232"/>
                <a:gd name="T29" fmla="*/ 21 h 1902"/>
                <a:gd name="T30" fmla="*/ 113 w 232"/>
                <a:gd name="T31" fmla="*/ 21 h 1902"/>
                <a:gd name="T32" fmla="*/ 113 w 232"/>
                <a:gd name="T33" fmla="*/ 21 h 1902"/>
                <a:gd name="T34" fmla="*/ 113 w 232"/>
                <a:gd name="T35" fmla="*/ 21 h 1902"/>
                <a:gd name="T36" fmla="*/ 113 w 232"/>
                <a:gd name="T37" fmla="*/ 21 h 1902"/>
                <a:gd name="T38" fmla="*/ 113 w 232"/>
                <a:gd name="T39" fmla="*/ 21 h 1902"/>
                <a:gd name="T40" fmla="*/ 113 w 232"/>
                <a:gd name="T41" fmla="*/ 21 h 1902"/>
                <a:gd name="T42" fmla="*/ 113 w 232"/>
                <a:gd name="T43" fmla="*/ 16 h 1902"/>
                <a:gd name="T44" fmla="*/ 113 w 232"/>
                <a:gd name="T45" fmla="*/ 16 h 1902"/>
                <a:gd name="T46" fmla="*/ 113 w 232"/>
                <a:gd name="T47" fmla="*/ 16 h 1902"/>
                <a:gd name="T48" fmla="*/ 113 w 232"/>
                <a:gd name="T49" fmla="*/ 16 h 1902"/>
                <a:gd name="T50" fmla="*/ 113 w 232"/>
                <a:gd name="T51" fmla="*/ 16 h 1902"/>
                <a:gd name="T52" fmla="*/ 113 w 232"/>
                <a:gd name="T53" fmla="*/ 16 h 1902"/>
                <a:gd name="T54" fmla="*/ 113 w 232"/>
                <a:gd name="T55" fmla="*/ 16 h 1902"/>
                <a:gd name="T56" fmla="*/ 113 w 232"/>
                <a:gd name="T57" fmla="*/ 16 h 1902"/>
                <a:gd name="T58" fmla="*/ 0 w 232"/>
                <a:gd name="T59" fmla="*/ 1901 h 1902"/>
                <a:gd name="T60" fmla="*/ 113 w 232"/>
                <a:gd name="T61" fmla="*/ 16 h 1902"/>
                <a:gd name="T62" fmla="*/ 113 w 232"/>
                <a:gd name="T63" fmla="*/ 12 h 1902"/>
                <a:gd name="T64" fmla="*/ 113 w 232"/>
                <a:gd name="T65" fmla="*/ 12 h 1902"/>
                <a:gd name="T66" fmla="*/ 113 w 232"/>
                <a:gd name="T67" fmla="*/ 12 h 1902"/>
                <a:gd name="T68" fmla="*/ 113 w 232"/>
                <a:gd name="T69" fmla="*/ 12 h 1902"/>
                <a:gd name="T70" fmla="*/ 113 w 232"/>
                <a:gd name="T71" fmla="*/ 12 h 1902"/>
                <a:gd name="T72" fmla="*/ 113 w 232"/>
                <a:gd name="T73" fmla="*/ 12 h 1902"/>
                <a:gd name="T74" fmla="*/ 113 w 232"/>
                <a:gd name="T75" fmla="*/ 8 h 1902"/>
                <a:gd name="T76" fmla="*/ 113 w 232"/>
                <a:gd name="T77" fmla="*/ 8 h 1902"/>
                <a:gd name="T78" fmla="*/ 113 w 232"/>
                <a:gd name="T79" fmla="*/ 8 h 1902"/>
                <a:gd name="T80" fmla="*/ 113 w 232"/>
                <a:gd name="T81" fmla="*/ 8 h 1902"/>
                <a:gd name="T82" fmla="*/ 113 w 232"/>
                <a:gd name="T83" fmla="*/ 8 h 1902"/>
                <a:gd name="T84" fmla="*/ 113 w 232"/>
                <a:gd name="T85" fmla="*/ 8 h 1902"/>
                <a:gd name="T86" fmla="*/ 113 w 232"/>
                <a:gd name="T87" fmla="*/ 8 h 1902"/>
                <a:gd name="T88" fmla="*/ 113 w 232"/>
                <a:gd name="T89" fmla="*/ 8 h 1902"/>
                <a:gd name="T90" fmla="*/ 113 w 232"/>
                <a:gd name="T91" fmla="*/ 4 h 1902"/>
                <a:gd name="T92" fmla="*/ 113 w 232"/>
                <a:gd name="T93" fmla="*/ 4 h 1902"/>
                <a:gd name="T94" fmla="*/ 113 w 232"/>
                <a:gd name="T95" fmla="*/ 4 h 1902"/>
                <a:gd name="T96" fmla="*/ 113 w 232"/>
                <a:gd name="T97" fmla="*/ 4 h 1902"/>
                <a:gd name="T98" fmla="*/ 113 w 232"/>
                <a:gd name="T99" fmla="*/ 4 h 1902"/>
                <a:gd name="T100" fmla="*/ 113 w 232"/>
                <a:gd name="T101" fmla="*/ 4 h 1902"/>
                <a:gd name="T102" fmla="*/ 113 w 232"/>
                <a:gd name="T103" fmla="*/ 4 h 1902"/>
                <a:gd name="T104" fmla="*/ 113 w 232"/>
                <a:gd name="T105" fmla="*/ 4 h 1902"/>
                <a:gd name="T106" fmla="*/ 113 w 232"/>
                <a:gd name="T107" fmla="*/ 4 h 1902"/>
                <a:gd name="T108" fmla="*/ 113 w 232"/>
                <a:gd name="T109" fmla="*/ 0 h 1902"/>
                <a:gd name="T110" fmla="*/ 113 w 232"/>
                <a:gd name="T111" fmla="*/ 0 h 1902"/>
                <a:gd name="T112" fmla="*/ 113 w 232"/>
                <a:gd name="T113" fmla="*/ 0 h 1902"/>
                <a:gd name="T114" fmla="*/ 113 w 232"/>
                <a:gd name="T115" fmla="*/ 0 h 1902"/>
                <a:gd name="T116" fmla="*/ 113 w 232"/>
                <a:gd name="T117" fmla="*/ 0 h 1902"/>
                <a:gd name="T118" fmla="*/ 113 w 232"/>
                <a:gd name="T119" fmla="*/ 0 h 1902"/>
                <a:gd name="T120" fmla="*/ 113 w 232"/>
                <a:gd name="T121" fmla="*/ 0 h 1902"/>
                <a:gd name="T122" fmla="*/ 113 w 232"/>
                <a:gd name="T123" fmla="*/ 0 h 1902"/>
                <a:gd name="T124" fmla="*/ 0 w 232"/>
                <a:gd name="T125" fmla="*/ 1901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2" h="1902">
                  <a:moveTo>
                    <a:pt x="0" y="1901"/>
                  </a:moveTo>
                  <a:lnTo>
                    <a:pt x="0" y="1901"/>
                  </a:lnTo>
                  <a:lnTo>
                    <a:pt x="0" y="1901"/>
                  </a:lnTo>
                  <a:lnTo>
                    <a:pt x="0" y="1901"/>
                  </a:lnTo>
                  <a:lnTo>
                    <a:pt x="4" y="1901"/>
                  </a:lnTo>
                  <a:lnTo>
                    <a:pt x="4" y="1901"/>
                  </a:lnTo>
                  <a:lnTo>
                    <a:pt x="4" y="1901"/>
                  </a:lnTo>
                  <a:lnTo>
                    <a:pt x="4" y="1901"/>
                  </a:lnTo>
                  <a:lnTo>
                    <a:pt x="4" y="1901"/>
                  </a:lnTo>
                  <a:lnTo>
                    <a:pt x="4" y="1901"/>
                  </a:lnTo>
                  <a:lnTo>
                    <a:pt x="4" y="1901"/>
                  </a:lnTo>
                  <a:lnTo>
                    <a:pt x="4" y="1901"/>
                  </a:lnTo>
                  <a:lnTo>
                    <a:pt x="109" y="37"/>
                  </a:lnTo>
                  <a:lnTo>
                    <a:pt x="109" y="37"/>
                  </a:lnTo>
                  <a:lnTo>
                    <a:pt x="109" y="37"/>
                  </a:lnTo>
                  <a:lnTo>
                    <a:pt x="109" y="37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13" y="25"/>
                  </a:lnTo>
                  <a:lnTo>
                    <a:pt x="113" y="25"/>
                  </a:lnTo>
                  <a:lnTo>
                    <a:pt x="113" y="25"/>
                  </a:lnTo>
                  <a:lnTo>
                    <a:pt x="113" y="25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16"/>
                  </a:lnTo>
                  <a:lnTo>
                    <a:pt x="113" y="16"/>
                  </a:lnTo>
                  <a:cubicBezTo>
                    <a:pt x="113" y="21"/>
                    <a:pt x="113" y="21"/>
                    <a:pt x="113" y="21"/>
                  </a:cubicBezTo>
                  <a:cubicBezTo>
                    <a:pt x="113" y="21"/>
                    <a:pt x="113" y="21"/>
                    <a:pt x="113" y="16"/>
                  </a:cubicBez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223" y="16"/>
                  </a:lnTo>
                  <a:lnTo>
                    <a:pt x="223" y="16"/>
                  </a:lnTo>
                  <a:lnTo>
                    <a:pt x="223" y="16"/>
                  </a:lnTo>
                  <a:cubicBezTo>
                    <a:pt x="231" y="236"/>
                    <a:pt x="231" y="868"/>
                    <a:pt x="0" y="1901"/>
                  </a:cubicBezTo>
                  <a:lnTo>
                    <a:pt x="0" y="1901"/>
                  </a:lnTo>
                  <a:cubicBezTo>
                    <a:pt x="231" y="868"/>
                    <a:pt x="231" y="236"/>
                    <a:pt x="223" y="16"/>
                  </a:cubicBez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6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4"/>
                  </a:lnTo>
                  <a:lnTo>
                    <a:pt x="113" y="4"/>
                  </a:lnTo>
                  <a:cubicBezTo>
                    <a:pt x="113" y="4"/>
                    <a:pt x="113" y="4"/>
                    <a:pt x="113" y="8"/>
                  </a:cubicBezTo>
                  <a:cubicBezTo>
                    <a:pt x="113" y="4"/>
                    <a:pt x="113" y="4"/>
                    <a:pt x="113" y="4"/>
                  </a:cubicBez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cubicBezTo>
                    <a:pt x="118" y="0"/>
                    <a:pt x="185" y="16"/>
                    <a:pt x="215" y="16"/>
                  </a:cubicBezTo>
                  <a:lnTo>
                    <a:pt x="215" y="16"/>
                  </a:lnTo>
                  <a:cubicBezTo>
                    <a:pt x="185" y="16"/>
                    <a:pt x="118" y="0"/>
                    <a:pt x="113" y="0"/>
                  </a:cubicBez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0" y="1901"/>
                  </a:lnTo>
                </a:path>
              </a:pathLst>
            </a:custGeom>
            <a:solidFill>
              <a:srgbClr val="D8D4D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63" name="Freeform 76"/>
            <p:cNvSpPr>
              <a:spLocks noChangeArrowheads="1"/>
            </p:cNvSpPr>
            <p:nvPr/>
          </p:nvSpPr>
          <p:spPr bwMode="auto">
            <a:xfrm>
              <a:off x="16075192" y="9191257"/>
              <a:ext cx="435550" cy="1323190"/>
            </a:xfrm>
            <a:custGeom>
              <a:avLst/>
              <a:gdLst>
                <a:gd name="T0" fmla="*/ 266 w 696"/>
                <a:gd name="T1" fmla="*/ 93 h 2117"/>
                <a:gd name="T2" fmla="*/ 223 w 696"/>
                <a:gd name="T3" fmla="*/ 252 h 2117"/>
                <a:gd name="T4" fmla="*/ 223 w 696"/>
                <a:gd name="T5" fmla="*/ 248 h 2117"/>
                <a:gd name="T6" fmla="*/ 223 w 696"/>
                <a:gd name="T7" fmla="*/ 248 h 2117"/>
                <a:gd name="T8" fmla="*/ 223 w 696"/>
                <a:gd name="T9" fmla="*/ 248 h 2117"/>
                <a:gd name="T10" fmla="*/ 223 w 696"/>
                <a:gd name="T11" fmla="*/ 244 h 2117"/>
                <a:gd name="T12" fmla="*/ 223 w 696"/>
                <a:gd name="T13" fmla="*/ 244 h 2117"/>
                <a:gd name="T14" fmla="*/ 223 w 696"/>
                <a:gd name="T15" fmla="*/ 244 h 2117"/>
                <a:gd name="T16" fmla="*/ 227 w 696"/>
                <a:gd name="T17" fmla="*/ 240 h 2117"/>
                <a:gd name="T18" fmla="*/ 227 w 696"/>
                <a:gd name="T19" fmla="*/ 236 h 2117"/>
                <a:gd name="T20" fmla="*/ 227 w 696"/>
                <a:gd name="T21" fmla="*/ 236 h 2117"/>
                <a:gd name="T22" fmla="*/ 227 w 696"/>
                <a:gd name="T23" fmla="*/ 236 h 2117"/>
                <a:gd name="T24" fmla="*/ 227 w 696"/>
                <a:gd name="T25" fmla="*/ 236 h 2117"/>
                <a:gd name="T26" fmla="*/ 227 w 696"/>
                <a:gd name="T27" fmla="*/ 236 h 2117"/>
                <a:gd name="T28" fmla="*/ 227 w 696"/>
                <a:gd name="T29" fmla="*/ 231 h 2117"/>
                <a:gd name="T30" fmla="*/ 227 w 696"/>
                <a:gd name="T31" fmla="*/ 231 h 2117"/>
                <a:gd name="T32" fmla="*/ 227 w 696"/>
                <a:gd name="T33" fmla="*/ 231 h 2117"/>
                <a:gd name="T34" fmla="*/ 227 w 696"/>
                <a:gd name="T35" fmla="*/ 231 h 2117"/>
                <a:gd name="T36" fmla="*/ 227 w 696"/>
                <a:gd name="T37" fmla="*/ 231 h 2117"/>
                <a:gd name="T38" fmla="*/ 227 w 696"/>
                <a:gd name="T39" fmla="*/ 231 h 2117"/>
                <a:gd name="T40" fmla="*/ 227 w 696"/>
                <a:gd name="T41" fmla="*/ 227 h 2117"/>
                <a:gd name="T42" fmla="*/ 227 w 696"/>
                <a:gd name="T43" fmla="*/ 227 h 2117"/>
                <a:gd name="T44" fmla="*/ 227 w 696"/>
                <a:gd name="T45" fmla="*/ 227 h 2117"/>
                <a:gd name="T46" fmla="*/ 227 w 696"/>
                <a:gd name="T47" fmla="*/ 223 h 2117"/>
                <a:gd name="T48" fmla="*/ 227 w 696"/>
                <a:gd name="T49" fmla="*/ 223 h 2117"/>
                <a:gd name="T50" fmla="*/ 227 w 696"/>
                <a:gd name="T51" fmla="*/ 223 h 2117"/>
                <a:gd name="T52" fmla="*/ 227 w 696"/>
                <a:gd name="T53" fmla="*/ 223 h 2117"/>
                <a:gd name="T54" fmla="*/ 227 w 696"/>
                <a:gd name="T55" fmla="*/ 223 h 2117"/>
                <a:gd name="T56" fmla="*/ 227 w 696"/>
                <a:gd name="T57" fmla="*/ 223 h 2117"/>
                <a:gd name="T58" fmla="*/ 227 w 696"/>
                <a:gd name="T59" fmla="*/ 219 h 2117"/>
                <a:gd name="T60" fmla="*/ 227 w 696"/>
                <a:gd name="T61" fmla="*/ 219 h 2117"/>
                <a:gd name="T62" fmla="*/ 227 w 696"/>
                <a:gd name="T63" fmla="*/ 219 h 2117"/>
                <a:gd name="T64" fmla="*/ 227 w 696"/>
                <a:gd name="T65" fmla="*/ 219 h 2117"/>
                <a:gd name="T66" fmla="*/ 227 w 696"/>
                <a:gd name="T67" fmla="*/ 219 h 2117"/>
                <a:gd name="T68" fmla="*/ 227 w 696"/>
                <a:gd name="T69" fmla="*/ 219 h 2117"/>
                <a:gd name="T70" fmla="*/ 227 w 696"/>
                <a:gd name="T71" fmla="*/ 215 h 2117"/>
                <a:gd name="T72" fmla="*/ 227 w 696"/>
                <a:gd name="T73" fmla="*/ 215 h 2117"/>
                <a:gd name="T74" fmla="*/ 227 w 696"/>
                <a:gd name="T75" fmla="*/ 215 h 2117"/>
                <a:gd name="T76" fmla="*/ 227 w 696"/>
                <a:gd name="T77" fmla="*/ 215 h 2117"/>
                <a:gd name="T78" fmla="*/ 227 w 696"/>
                <a:gd name="T79" fmla="*/ 215 h 2117"/>
                <a:gd name="T80" fmla="*/ 337 w 696"/>
                <a:gd name="T81" fmla="*/ 231 h 2117"/>
                <a:gd name="T82" fmla="*/ 114 w 696"/>
                <a:gd name="T83" fmla="*/ 2116 h 2117"/>
                <a:gd name="T84" fmla="*/ 118 w 696"/>
                <a:gd name="T85" fmla="*/ 2116 h 2117"/>
                <a:gd name="T86" fmla="*/ 118 w 696"/>
                <a:gd name="T87" fmla="*/ 2116 h 2117"/>
                <a:gd name="T88" fmla="*/ 695 w 696"/>
                <a:gd name="T89" fmla="*/ 0 h 2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6" h="2117">
                  <a:moveTo>
                    <a:pt x="695" y="0"/>
                  </a:moveTo>
                  <a:lnTo>
                    <a:pt x="695" y="0"/>
                  </a:lnTo>
                  <a:cubicBezTo>
                    <a:pt x="560" y="58"/>
                    <a:pt x="401" y="93"/>
                    <a:pt x="266" y="93"/>
                  </a:cubicBezTo>
                  <a:cubicBezTo>
                    <a:pt x="185" y="93"/>
                    <a:pt x="114" y="84"/>
                    <a:pt x="63" y="54"/>
                  </a:cubicBezTo>
                  <a:cubicBezTo>
                    <a:pt x="105" y="101"/>
                    <a:pt x="67" y="729"/>
                    <a:pt x="0" y="1209"/>
                  </a:cubicBezTo>
                  <a:cubicBezTo>
                    <a:pt x="101" y="830"/>
                    <a:pt x="198" y="425"/>
                    <a:pt x="223" y="252"/>
                  </a:cubicBezTo>
                  <a:lnTo>
                    <a:pt x="223" y="252"/>
                  </a:lnTo>
                  <a:lnTo>
                    <a:pt x="223" y="248"/>
                  </a:lnTo>
                  <a:lnTo>
                    <a:pt x="223" y="248"/>
                  </a:lnTo>
                  <a:lnTo>
                    <a:pt x="223" y="248"/>
                  </a:lnTo>
                  <a:lnTo>
                    <a:pt x="223" y="248"/>
                  </a:lnTo>
                  <a:lnTo>
                    <a:pt x="223" y="248"/>
                  </a:lnTo>
                  <a:lnTo>
                    <a:pt x="223" y="248"/>
                  </a:lnTo>
                  <a:lnTo>
                    <a:pt x="223" y="248"/>
                  </a:lnTo>
                  <a:lnTo>
                    <a:pt x="223" y="248"/>
                  </a:lnTo>
                  <a:cubicBezTo>
                    <a:pt x="223" y="248"/>
                    <a:pt x="223" y="248"/>
                    <a:pt x="223" y="244"/>
                  </a:cubicBezTo>
                  <a:lnTo>
                    <a:pt x="223" y="244"/>
                  </a:lnTo>
                  <a:lnTo>
                    <a:pt x="223" y="244"/>
                  </a:lnTo>
                  <a:lnTo>
                    <a:pt x="223" y="244"/>
                  </a:lnTo>
                  <a:lnTo>
                    <a:pt x="223" y="244"/>
                  </a:lnTo>
                  <a:lnTo>
                    <a:pt x="223" y="244"/>
                  </a:lnTo>
                  <a:lnTo>
                    <a:pt x="223" y="244"/>
                  </a:lnTo>
                  <a:lnTo>
                    <a:pt x="223" y="244"/>
                  </a:lnTo>
                  <a:lnTo>
                    <a:pt x="223" y="244"/>
                  </a:lnTo>
                  <a:lnTo>
                    <a:pt x="223" y="244"/>
                  </a:lnTo>
                  <a:lnTo>
                    <a:pt x="227" y="240"/>
                  </a:lnTo>
                  <a:lnTo>
                    <a:pt x="227" y="240"/>
                  </a:lnTo>
                  <a:cubicBezTo>
                    <a:pt x="227" y="240"/>
                    <a:pt x="227" y="240"/>
                    <a:pt x="227" y="236"/>
                  </a:cubicBezTo>
                  <a:lnTo>
                    <a:pt x="227" y="236"/>
                  </a:lnTo>
                  <a:lnTo>
                    <a:pt x="227" y="236"/>
                  </a:lnTo>
                  <a:lnTo>
                    <a:pt x="227" y="236"/>
                  </a:lnTo>
                  <a:lnTo>
                    <a:pt x="227" y="236"/>
                  </a:lnTo>
                  <a:lnTo>
                    <a:pt x="227" y="236"/>
                  </a:lnTo>
                  <a:lnTo>
                    <a:pt x="227" y="236"/>
                  </a:lnTo>
                  <a:lnTo>
                    <a:pt x="227" y="236"/>
                  </a:lnTo>
                  <a:lnTo>
                    <a:pt x="227" y="236"/>
                  </a:lnTo>
                  <a:lnTo>
                    <a:pt x="227" y="236"/>
                  </a:lnTo>
                  <a:lnTo>
                    <a:pt x="227" y="236"/>
                  </a:lnTo>
                  <a:lnTo>
                    <a:pt x="227" y="236"/>
                  </a:lnTo>
                  <a:lnTo>
                    <a:pt x="227" y="236"/>
                  </a:lnTo>
                  <a:lnTo>
                    <a:pt x="227" y="236"/>
                  </a:lnTo>
                  <a:lnTo>
                    <a:pt x="227" y="236"/>
                  </a:lnTo>
                  <a:cubicBezTo>
                    <a:pt x="227" y="236"/>
                    <a:pt x="227" y="236"/>
                    <a:pt x="227" y="231"/>
                  </a:cubicBez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27"/>
                  </a:lnTo>
                  <a:lnTo>
                    <a:pt x="227" y="227"/>
                  </a:lnTo>
                  <a:lnTo>
                    <a:pt x="227" y="227"/>
                  </a:lnTo>
                  <a:lnTo>
                    <a:pt x="227" y="227"/>
                  </a:lnTo>
                  <a:lnTo>
                    <a:pt x="227" y="227"/>
                  </a:lnTo>
                  <a:lnTo>
                    <a:pt x="227" y="227"/>
                  </a:lnTo>
                  <a:lnTo>
                    <a:pt x="227" y="227"/>
                  </a:lnTo>
                  <a:lnTo>
                    <a:pt x="227" y="227"/>
                  </a:lnTo>
                  <a:lnTo>
                    <a:pt x="227" y="227"/>
                  </a:lnTo>
                  <a:lnTo>
                    <a:pt x="227" y="227"/>
                  </a:lnTo>
                  <a:lnTo>
                    <a:pt x="227" y="227"/>
                  </a:lnTo>
                  <a:cubicBezTo>
                    <a:pt x="227" y="227"/>
                    <a:pt x="227" y="227"/>
                    <a:pt x="227" y="223"/>
                  </a:cubicBez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cubicBezTo>
                    <a:pt x="227" y="219"/>
                    <a:pt x="227" y="219"/>
                    <a:pt x="227" y="219"/>
                  </a:cubicBez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cubicBezTo>
                    <a:pt x="232" y="215"/>
                    <a:pt x="299" y="231"/>
                    <a:pt x="329" y="231"/>
                  </a:cubicBezTo>
                  <a:cubicBezTo>
                    <a:pt x="329" y="231"/>
                    <a:pt x="333" y="231"/>
                    <a:pt x="337" y="231"/>
                  </a:cubicBezTo>
                  <a:lnTo>
                    <a:pt x="337" y="231"/>
                  </a:lnTo>
                  <a:lnTo>
                    <a:pt x="337" y="231"/>
                  </a:lnTo>
                  <a:cubicBezTo>
                    <a:pt x="345" y="451"/>
                    <a:pt x="345" y="1083"/>
                    <a:pt x="114" y="2116"/>
                  </a:cubicBezTo>
                  <a:lnTo>
                    <a:pt x="114" y="2116"/>
                  </a:lnTo>
                  <a:lnTo>
                    <a:pt x="114" y="2116"/>
                  </a:lnTo>
                  <a:cubicBezTo>
                    <a:pt x="114" y="2116"/>
                    <a:pt x="114" y="2116"/>
                    <a:pt x="118" y="2116"/>
                  </a:cubicBezTo>
                  <a:lnTo>
                    <a:pt x="118" y="2116"/>
                  </a:lnTo>
                  <a:lnTo>
                    <a:pt x="118" y="2116"/>
                  </a:lnTo>
                  <a:lnTo>
                    <a:pt x="118" y="2116"/>
                  </a:lnTo>
                  <a:cubicBezTo>
                    <a:pt x="245" y="2103"/>
                    <a:pt x="345" y="2074"/>
                    <a:pt x="434" y="2039"/>
                  </a:cubicBezTo>
                  <a:cubicBezTo>
                    <a:pt x="628" y="1416"/>
                    <a:pt x="590" y="79"/>
                    <a:pt x="590" y="79"/>
                  </a:cubicBezTo>
                  <a:cubicBezTo>
                    <a:pt x="649" y="29"/>
                    <a:pt x="679" y="8"/>
                    <a:pt x="695" y="0"/>
                  </a:cubicBezTo>
                </a:path>
              </a:pathLst>
            </a:custGeom>
            <a:solidFill>
              <a:srgbClr val="4B43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64" name="Freeform 77"/>
            <p:cNvSpPr>
              <a:spLocks noChangeArrowheads="1"/>
            </p:cNvSpPr>
            <p:nvPr/>
          </p:nvSpPr>
          <p:spPr bwMode="auto">
            <a:xfrm>
              <a:off x="16667871" y="8929375"/>
              <a:ext cx="13783" cy="2758"/>
            </a:xfrm>
            <a:custGeom>
              <a:avLst/>
              <a:gdLst>
                <a:gd name="T0" fmla="*/ 0 w 22"/>
                <a:gd name="T1" fmla="*/ 0 h 5"/>
                <a:gd name="T2" fmla="*/ 0 w 22"/>
                <a:gd name="T3" fmla="*/ 0 h 5"/>
                <a:gd name="T4" fmla="*/ 21 w 22"/>
                <a:gd name="T5" fmla="*/ 4 h 5"/>
                <a:gd name="T6" fmla="*/ 21 w 22"/>
                <a:gd name="T7" fmla="*/ 4 h 5"/>
                <a:gd name="T8" fmla="*/ 0 w 2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">
                  <a:moveTo>
                    <a:pt x="0" y="0"/>
                  </a:moveTo>
                  <a:lnTo>
                    <a:pt x="0" y="0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0" y="0"/>
                  </a:lnTo>
                </a:path>
              </a:pathLst>
            </a:custGeom>
            <a:solidFill>
              <a:srgbClr val="CEA49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65" name="Freeform 78"/>
            <p:cNvSpPr>
              <a:spLocks noChangeArrowheads="1"/>
            </p:cNvSpPr>
            <p:nvPr/>
          </p:nvSpPr>
          <p:spPr bwMode="auto">
            <a:xfrm>
              <a:off x="16667871" y="8929375"/>
              <a:ext cx="13783" cy="2758"/>
            </a:xfrm>
            <a:custGeom>
              <a:avLst/>
              <a:gdLst>
                <a:gd name="T0" fmla="*/ 0 w 22"/>
                <a:gd name="T1" fmla="*/ 0 h 5"/>
                <a:gd name="T2" fmla="*/ 0 w 22"/>
                <a:gd name="T3" fmla="*/ 0 h 5"/>
                <a:gd name="T4" fmla="*/ 21 w 22"/>
                <a:gd name="T5" fmla="*/ 4 h 5"/>
                <a:gd name="T6" fmla="*/ 21 w 22"/>
                <a:gd name="T7" fmla="*/ 4 h 5"/>
                <a:gd name="T8" fmla="*/ 0 w 2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">
                  <a:moveTo>
                    <a:pt x="0" y="0"/>
                  </a:moveTo>
                  <a:lnTo>
                    <a:pt x="0" y="0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0" y="0"/>
                  </a:lnTo>
                </a:path>
              </a:pathLst>
            </a:custGeom>
            <a:solidFill>
              <a:srgbClr val="CEA49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66" name="Freeform 79"/>
            <p:cNvSpPr>
              <a:spLocks noChangeArrowheads="1"/>
            </p:cNvSpPr>
            <p:nvPr/>
          </p:nvSpPr>
          <p:spPr bwMode="auto">
            <a:xfrm>
              <a:off x="15443921" y="8915593"/>
              <a:ext cx="1248759" cy="1540964"/>
            </a:xfrm>
            <a:custGeom>
              <a:avLst/>
              <a:gdLst>
                <a:gd name="T0" fmla="*/ 944 w 1998"/>
                <a:gd name="T1" fmla="*/ 0 h 2467"/>
                <a:gd name="T2" fmla="*/ 944 w 1998"/>
                <a:gd name="T3" fmla="*/ 0 h 2467"/>
                <a:gd name="T4" fmla="*/ 509 w 1998"/>
                <a:gd name="T5" fmla="*/ 93 h 2467"/>
                <a:gd name="T6" fmla="*/ 412 w 1998"/>
                <a:gd name="T7" fmla="*/ 114 h 2467"/>
                <a:gd name="T8" fmla="*/ 375 w 1998"/>
                <a:gd name="T9" fmla="*/ 468 h 2467"/>
                <a:gd name="T10" fmla="*/ 0 w 1998"/>
                <a:gd name="T11" fmla="*/ 2281 h 2467"/>
                <a:gd name="T12" fmla="*/ 50 w 1998"/>
                <a:gd name="T13" fmla="*/ 2466 h 2467"/>
                <a:gd name="T14" fmla="*/ 181 w 1998"/>
                <a:gd name="T15" fmla="*/ 2466 h 2467"/>
                <a:gd name="T16" fmla="*/ 687 w 1998"/>
                <a:gd name="T17" fmla="*/ 135 h 2467"/>
                <a:gd name="T18" fmla="*/ 1294 w 1998"/>
                <a:gd name="T19" fmla="*/ 261 h 2467"/>
                <a:gd name="T20" fmla="*/ 1997 w 1998"/>
                <a:gd name="T21" fmla="*/ 152 h 2467"/>
                <a:gd name="T22" fmla="*/ 1981 w 1998"/>
                <a:gd name="T23" fmla="*/ 29 h 2467"/>
                <a:gd name="T24" fmla="*/ 1960 w 1998"/>
                <a:gd name="T25" fmla="*/ 25 h 2467"/>
                <a:gd name="T26" fmla="*/ 1787 w 1998"/>
                <a:gd name="T27" fmla="*/ 13 h 2467"/>
                <a:gd name="T28" fmla="*/ 1787 w 1998"/>
                <a:gd name="T29" fmla="*/ 29 h 2467"/>
                <a:gd name="T30" fmla="*/ 1787 w 1998"/>
                <a:gd name="T31" fmla="*/ 29 h 2467"/>
                <a:gd name="T32" fmla="*/ 1348 w 1998"/>
                <a:gd name="T33" fmla="*/ 101 h 2467"/>
                <a:gd name="T34" fmla="*/ 948 w 1998"/>
                <a:gd name="T35" fmla="*/ 4 h 2467"/>
                <a:gd name="T36" fmla="*/ 944 w 1998"/>
                <a:gd name="T37" fmla="*/ 0 h 2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8" h="2467">
                  <a:moveTo>
                    <a:pt x="944" y="0"/>
                  </a:moveTo>
                  <a:lnTo>
                    <a:pt x="944" y="0"/>
                  </a:lnTo>
                  <a:cubicBezTo>
                    <a:pt x="509" y="93"/>
                    <a:pt x="509" y="93"/>
                    <a:pt x="509" y="93"/>
                  </a:cubicBezTo>
                  <a:cubicBezTo>
                    <a:pt x="412" y="114"/>
                    <a:pt x="412" y="114"/>
                    <a:pt x="412" y="114"/>
                  </a:cubicBezTo>
                  <a:cubicBezTo>
                    <a:pt x="408" y="186"/>
                    <a:pt x="396" y="308"/>
                    <a:pt x="375" y="468"/>
                  </a:cubicBezTo>
                  <a:cubicBezTo>
                    <a:pt x="315" y="915"/>
                    <a:pt x="193" y="1640"/>
                    <a:pt x="0" y="2281"/>
                  </a:cubicBezTo>
                  <a:cubicBezTo>
                    <a:pt x="0" y="2281"/>
                    <a:pt x="29" y="2339"/>
                    <a:pt x="50" y="2466"/>
                  </a:cubicBezTo>
                  <a:cubicBezTo>
                    <a:pt x="181" y="2466"/>
                    <a:pt x="181" y="2466"/>
                    <a:pt x="181" y="2466"/>
                  </a:cubicBezTo>
                  <a:cubicBezTo>
                    <a:pt x="569" y="1825"/>
                    <a:pt x="720" y="476"/>
                    <a:pt x="687" y="135"/>
                  </a:cubicBezTo>
                  <a:cubicBezTo>
                    <a:pt x="834" y="228"/>
                    <a:pt x="1062" y="261"/>
                    <a:pt x="1294" y="261"/>
                  </a:cubicBezTo>
                  <a:cubicBezTo>
                    <a:pt x="1597" y="261"/>
                    <a:pt x="1896" y="202"/>
                    <a:pt x="1997" y="152"/>
                  </a:cubicBezTo>
                  <a:cubicBezTo>
                    <a:pt x="1981" y="29"/>
                    <a:pt x="1981" y="29"/>
                    <a:pt x="1981" y="29"/>
                  </a:cubicBezTo>
                  <a:cubicBezTo>
                    <a:pt x="1960" y="25"/>
                    <a:pt x="1960" y="25"/>
                    <a:pt x="1960" y="25"/>
                  </a:cubicBezTo>
                  <a:cubicBezTo>
                    <a:pt x="1787" y="13"/>
                    <a:pt x="1787" y="13"/>
                    <a:pt x="1787" y="13"/>
                  </a:cubicBezTo>
                  <a:cubicBezTo>
                    <a:pt x="1787" y="29"/>
                    <a:pt x="1787" y="29"/>
                    <a:pt x="1787" y="29"/>
                  </a:cubicBezTo>
                  <a:lnTo>
                    <a:pt x="1787" y="29"/>
                  </a:lnTo>
                  <a:cubicBezTo>
                    <a:pt x="1648" y="71"/>
                    <a:pt x="1496" y="101"/>
                    <a:pt x="1348" y="101"/>
                  </a:cubicBezTo>
                  <a:cubicBezTo>
                    <a:pt x="1205" y="101"/>
                    <a:pt x="1066" y="71"/>
                    <a:pt x="948" y="4"/>
                  </a:cubicBezTo>
                  <a:cubicBezTo>
                    <a:pt x="944" y="0"/>
                    <a:pt x="944" y="0"/>
                    <a:pt x="944" y="0"/>
                  </a:cubicBezTo>
                </a:path>
              </a:pathLst>
            </a:custGeom>
            <a:solidFill>
              <a:srgbClr val="4B43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67" name="Freeform 80"/>
            <p:cNvSpPr>
              <a:spLocks noChangeArrowheads="1"/>
            </p:cNvSpPr>
            <p:nvPr/>
          </p:nvSpPr>
          <p:spPr bwMode="auto">
            <a:xfrm>
              <a:off x="15259224" y="7710939"/>
              <a:ext cx="554087" cy="1099902"/>
            </a:xfrm>
            <a:custGeom>
              <a:avLst/>
              <a:gdLst>
                <a:gd name="T0" fmla="*/ 540 w 887"/>
                <a:gd name="T1" fmla="*/ 0 h 1759"/>
                <a:gd name="T2" fmla="*/ 540 w 887"/>
                <a:gd name="T3" fmla="*/ 0 h 1759"/>
                <a:gd name="T4" fmla="*/ 215 w 887"/>
                <a:gd name="T5" fmla="*/ 1328 h 1759"/>
                <a:gd name="T6" fmla="*/ 519 w 887"/>
                <a:gd name="T7" fmla="*/ 1758 h 1759"/>
                <a:gd name="T8" fmla="*/ 843 w 887"/>
                <a:gd name="T9" fmla="*/ 1623 h 1759"/>
                <a:gd name="T10" fmla="*/ 835 w 887"/>
                <a:gd name="T11" fmla="*/ 1223 h 1759"/>
                <a:gd name="T12" fmla="*/ 763 w 887"/>
                <a:gd name="T13" fmla="*/ 549 h 1759"/>
                <a:gd name="T14" fmla="*/ 540 w 887"/>
                <a:gd name="T15" fmla="*/ 0 h 1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7" h="1759">
                  <a:moveTo>
                    <a:pt x="540" y="0"/>
                  </a:moveTo>
                  <a:lnTo>
                    <a:pt x="540" y="0"/>
                  </a:lnTo>
                  <a:cubicBezTo>
                    <a:pt x="0" y="363"/>
                    <a:pt x="122" y="1130"/>
                    <a:pt x="215" y="1328"/>
                  </a:cubicBezTo>
                  <a:cubicBezTo>
                    <a:pt x="312" y="1526"/>
                    <a:pt x="519" y="1758"/>
                    <a:pt x="519" y="1758"/>
                  </a:cubicBezTo>
                  <a:cubicBezTo>
                    <a:pt x="679" y="1745"/>
                    <a:pt x="805" y="1704"/>
                    <a:pt x="843" y="1623"/>
                  </a:cubicBezTo>
                  <a:cubicBezTo>
                    <a:pt x="886" y="1544"/>
                    <a:pt x="835" y="1223"/>
                    <a:pt x="835" y="1223"/>
                  </a:cubicBezTo>
                  <a:cubicBezTo>
                    <a:pt x="536" y="1134"/>
                    <a:pt x="510" y="734"/>
                    <a:pt x="763" y="549"/>
                  </a:cubicBezTo>
                  <a:lnTo>
                    <a:pt x="540" y="0"/>
                  </a:lnTo>
                </a:path>
              </a:pathLst>
            </a:custGeom>
            <a:solidFill>
              <a:srgbClr val="3434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68" name="Freeform 81"/>
            <p:cNvSpPr>
              <a:spLocks noChangeArrowheads="1"/>
            </p:cNvSpPr>
            <p:nvPr/>
          </p:nvSpPr>
          <p:spPr bwMode="auto">
            <a:xfrm>
              <a:off x="16463879" y="7744019"/>
              <a:ext cx="554085" cy="1097144"/>
            </a:xfrm>
            <a:custGeom>
              <a:avLst/>
              <a:gdLst>
                <a:gd name="T0" fmla="*/ 341 w 886"/>
                <a:gd name="T1" fmla="*/ 0 h 1755"/>
                <a:gd name="T2" fmla="*/ 341 w 886"/>
                <a:gd name="T3" fmla="*/ 0 h 1755"/>
                <a:gd name="T4" fmla="*/ 666 w 886"/>
                <a:gd name="T5" fmla="*/ 1324 h 1755"/>
                <a:gd name="T6" fmla="*/ 362 w 886"/>
                <a:gd name="T7" fmla="*/ 1754 h 1755"/>
                <a:gd name="T8" fmla="*/ 38 w 886"/>
                <a:gd name="T9" fmla="*/ 1619 h 1755"/>
                <a:gd name="T10" fmla="*/ 46 w 886"/>
                <a:gd name="T11" fmla="*/ 1223 h 1755"/>
                <a:gd name="T12" fmla="*/ 118 w 886"/>
                <a:gd name="T13" fmla="*/ 544 h 1755"/>
                <a:gd name="T14" fmla="*/ 341 w 886"/>
                <a:gd name="T1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6" h="1755">
                  <a:moveTo>
                    <a:pt x="341" y="0"/>
                  </a:moveTo>
                  <a:lnTo>
                    <a:pt x="341" y="0"/>
                  </a:lnTo>
                  <a:cubicBezTo>
                    <a:pt x="885" y="363"/>
                    <a:pt x="762" y="1126"/>
                    <a:pt x="666" y="1324"/>
                  </a:cubicBezTo>
                  <a:cubicBezTo>
                    <a:pt x="573" y="1526"/>
                    <a:pt x="362" y="1754"/>
                    <a:pt x="362" y="1754"/>
                  </a:cubicBezTo>
                  <a:cubicBezTo>
                    <a:pt x="202" y="1741"/>
                    <a:pt x="75" y="1703"/>
                    <a:pt x="38" y="1619"/>
                  </a:cubicBezTo>
                  <a:cubicBezTo>
                    <a:pt x="0" y="1539"/>
                    <a:pt x="46" y="1223"/>
                    <a:pt x="46" y="1223"/>
                  </a:cubicBezTo>
                  <a:cubicBezTo>
                    <a:pt x="350" y="1130"/>
                    <a:pt x="371" y="734"/>
                    <a:pt x="118" y="544"/>
                  </a:cubicBezTo>
                  <a:cubicBezTo>
                    <a:pt x="341" y="0"/>
                    <a:pt x="341" y="0"/>
                    <a:pt x="341" y="0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69" name="Freeform 82"/>
            <p:cNvSpPr>
              <a:spLocks noChangeArrowheads="1"/>
            </p:cNvSpPr>
            <p:nvPr/>
          </p:nvSpPr>
          <p:spPr bwMode="auto">
            <a:xfrm>
              <a:off x="15893254" y="7697157"/>
              <a:ext cx="667108" cy="1306649"/>
            </a:xfrm>
            <a:custGeom>
              <a:avLst/>
              <a:gdLst>
                <a:gd name="T0" fmla="*/ 228 w 1068"/>
                <a:gd name="T1" fmla="*/ 1952 h 2092"/>
                <a:gd name="T2" fmla="*/ 228 w 1068"/>
                <a:gd name="T3" fmla="*/ 1952 h 2092"/>
                <a:gd name="T4" fmla="*/ 1067 w 1068"/>
                <a:gd name="T5" fmla="*/ 1977 h 2092"/>
                <a:gd name="T6" fmla="*/ 982 w 1068"/>
                <a:gd name="T7" fmla="*/ 0 h 2092"/>
                <a:gd name="T8" fmla="*/ 0 w 1068"/>
                <a:gd name="T9" fmla="*/ 0 h 2092"/>
                <a:gd name="T10" fmla="*/ 228 w 1068"/>
                <a:gd name="T11" fmla="*/ 1952 h 2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8" h="2092">
                  <a:moveTo>
                    <a:pt x="228" y="1952"/>
                  </a:moveTo>
                  <a:lnTo>
                    <a:pt x="228" y="1952"/>
                  </a:lnTo>
                  <a:cubicBezTo>
                    <a:pt x="464" y="2091"/>
                    <a:pt x="793" y="2062"/>
                    <a:pt x="1067" y="1977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8" y="1952"/>
                    <a:pt x="228" y="1952"/>
                    <a:pt x="228" y="1952"/>
                  </a:cubicBezTo>
                </a:path>
              </a:pathLst>
            </a:custGeom>
            <a:solidFill>
              <a:srgbClr val="D8D5E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70" name="Freeform 83"/>
            <p:cNvSpPr>
              <a:spLocks noChangeArrowheads="1"/>
            </p:cNvSpPr>
            <p:nvPr/>
          </p:nvSpPr>
          <p:spPr bwMode="auto">
            <a:xfrm>
              <a:off x="15918064" y="7705425"/>
              <a:ext cx="645055" cy="1273570"/>
            </a:xfrm>
            <a:custGeom>
              <a:avLst/>
              <a:gdLst>
                <a:gd name="T0" fmla="*/ 0 w 1030"/>
                <a:gd name="T1" fmla="*/ 333 h 2037"/>
                <a:gd name="T2" fmla="*/ 0 w 1030"/>
                <a:gd name="T3" fmla="*/ 333 h 2037"/>
                <a:gd name="T4" fmla="*/ 13 w 1030"/>
                <a:gd name="T5" fmla="*/ 439 h 2037"/>
                <a:gd name="T6" fmla="*/ 38 w 1030"/>
                <a:gd name="T7" fmla="*/ 392 h 2037"/>
                <a:gd name="T8" fmla="*/ 0 w 1030"/>
                <a:gd name="T9" fmla="*/ 333 h 2037"/>
                <a:gd name="T10" fmla="*/ 826 w 1030"/>
                <a:gd name="T11" fmla="*/ 0 h 2037"/>
                <a:gd name="T12" fmla="*/ 826 w 1030"/>
                <a:gd name="T13" fmla="*/ 0 h 2037"/>
                <a:gd name="T14" fmla="*/ 772 w 1030"/>
                <a:gd name="T15" fmla="*/ 182 h 2037"/>
                <a:gd name="T16" fmla="*/ 649 w 1030"/>
                <a:gd name="T17" fmla="*/ 105 h 2037"/>
                <a:gd name="T18" fmla="*/ 927 w 1030"/>
                <a:gd name="T19" fmla="*/ 1277 h 2037"/>
                <a:gd name="T20" fmla="*/ 700 w 1030"/>
                <a:gd name="T21" fmla="*/ 1581 h 2037"/>
                <a:gd name="T22" fmla="*/ 447 w 1030"/>
                <a:gd name="T23" fmla="*/ 1248 h 2037"/>
                <a:gd name="T24" fmla="*/ 426 w 1030"/>
                <a:gd name="T25" fmla="*/ 114 h 2037"/>
                <a:gd name="T26" fmla="*/ 261 w 1030"/>
                <a:gd name="T27" fmla="*/ 236 h 2037"/>
                <a:gd name="T28" fmla="*/ 101 w 1030"/>
                <a:gd name="T29" fmla="*/ 55 h 2037"/>
                <a:gd name="T30" fmla="*/ 312 w 1030"/>
                <a:gd name="T31" fmla="*/ 1788 h 2037"/>
                <a:gd name="T32" fmla="*/ 55 w 1030"/>
                <a:gd name="T33" fmla="*/ 793 h 2037"/>
                <a:gd name="T34" fmla="*/ 190 w 1030"/>
                <a:gd name="T35" fmla="*/ 1939 h 2037"/>
                <a:gd name="T36" fmla="*/ 590 w 1030"/>
                <a:gd name="T37" fmla="*/ 2036 h 2037"/>
                <a:gd name="T38" fmla="*/ 1029 w 1030"/>
                <a:gd name="T39" fmla="*/ 1964 h 2037"/>
                <a:gd name="T40" fmla="*/ 1008 w 1030"/>
                <a:gd name="T41" fmla="*/ 1538 h 2037"/>
                <a:gd name="T42" fmla="*/ 952 w 1030"/>
                <a:gd name="T43" fmla="*/ 1838 h 2037"/>
                <a:gd name="T44" fmla="*/ 826 w 1030"/>
                <a:gd name="T45" fmla="*/ 0 h 2037"/>
                <a:gd name="T46" fmla="*/ 0 w 1030"/>
                <a:gd name="T47" fmla="*/ 333 h 2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30" h="2037">
                  <a:moveTo>
                    <a:pt x="0" y="333"/>
                  </a:moveTo>
                  <a:lnTo>
                    <a:pt x="0" y="333"/>
                  </a:lnTo>
                  <a:cubicBezTo>
                    <a:pt x="13" y="439"/>
                    <a:pt x="13" y="439"/>
                    <a:pt x="13" y="439"/>
                  </a:cubicBezTo>
                  <a:cubicBezTo>
                    <a:pt x="25" y="422"/>
                    <a:pt x="34" y="405"/>
                    <a:pt x="38" y="392"/>
                  </a:cubicBezTo>
                  <a:cubicBezTo>
                    <a:pt x="29" y="371"/>
                    <a:pt x="17" y="354"/>
                    <a:pt x="0" y="333"/>
                  </a:cubicBezTo>
                  <a:lnTo>
                    <a:pt x="826" y="0"/>
                  </a:lnTo>
                  <a:lnTo>
                    <a:pt x="826" y="0"/>
                  </a:lnTo>
                  <a:cubicBezTo>
                    <a:pt x="809" y="51"/>
                    <a:pt x="788" y="110"/>
                    <a:pt x="772" y="182"/>
                  </a:cubicBezTo>
                  <a:cubicBezTo>
                    <a:pt x="746" y="169"/>
                    <a:pt x="695" y="143"/>
                    <a:pt x="649" y="105"/>
                  </a:cubicBezTo>
                  <a:cubicBezTo>
                    <a:pt x="708" y="316"/>
                    <a:pt x="839" y="822"/>
                    <a:pt x="927" y="1277"/>
                  </a:cubicBezTo>
                  <a:cubicBezTo>
                    <a:pt x="911" y="1281"/>
                    <a:pt x="767" y="1404"/>
                    <a:pt x="700" y="1581"/>
                  </a:cubicBezTo>
                  <a:cubicBezTo>
                    <a:pt x="700" y="1581"/>
                    <a:pt x="544" y="1383"/>
                    <a:pt x="447" y="1248"/>
                  </a:cubicBezTo>
                  <a:cubicBezTo>
                    <a:pt x="447" y="1248"/>
                    <a:pt x="397" y="594"/>
                    <a:pt x="426" y="114"/>
                  </a:cubicBezTo>
                  <a:cubicBezTo>
                    <a:pt x="371" y="169"/>
                    <a:pt x="308" y="219"/>
                    <a:pt x="261" y="236"/>
                  </a:cubicBezTo>
                  <a:cubicBezTo>
                    <a:pt x="215" y="211"/>
                    <a:pt x="152" y="131"/>
                    <a:pt x="101" y="55"/>
                  </a:cubicBezTo>
                  <a:cubicBezTo>
                    <a:pt x="186" y="325"/>
                    <a:pt x="380" y="1020"/>
                    <a:pt x="312" y="1788"/>
                  </a:cubicBezTo>
                  <a:cubicBezTo>
                    <a:pt x="308" y="1265"/>
                    <a:pt x="207" y="1020"/>
                    <a:pt x="55" y="793"/>
                  </a:cubicBezTo>
                  <a:cubicBezTo>
                    <a:pt x="190" y="1939"/>
                    <a:pt x="190" y="1939"/>
                    <a:pt x="190" y="1939"/>
                  </a:cubicBezTo>
                  <a:cubicBezTo>
                    <a:pt x="308" y="2006"/>
                    <a:pt x="447" y="2036"/>
                    <a:pt x="590" y="2036"/>
                  </a:cubicBezTo>
                  <a:cubicBezTo>
                    <a:pt x="738" y="2036"/>
                    <a:pt x="890" y="2006"/>
                    <a:pt x="1029" y="1964"/>
                  </a:cubicBezTo>
                  <a:cubicBezTo>
                    <a:pt x="1008" y="1538"/>
                    <a:pt x="1008" y="1538"/>
                    <a:pt x="1008" y="1538"/>
                  </a:cubicBezTo>
                  <a:cubicBezTo>
                    <a:pt x="987" y="1644"/>
                    <a:pt x="966" y="1745"/>
                    <a:pt x="952" y="1838"/>
                  </a:cubicBezTo>
                  <a:cubicBezTo>
                    <a:pt x="982" y="809"/>
                    <a:pt x="911" y="244"/>
                    <a:pt x="826" y="0"/>
                  </a:cubicBezTo>
                  <a:lnTo>
                    <a:pt x="0" y="333"/>
                  </a:lnTo>
                </a:path>
              </a:pathLst>
            </a:custGeom>
            <a:solidFill>
              <a:srgbClr val="BCB7C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71" name="Freeform 84"/>
            <p:cNvSpPr>
              <a:spLocks noChangeArrowheads="1"/>
            </p:cNvSpPr>
            <p:nvPr/>
          </p:nvSpPr>
          <p:spPr bwMode="auto">
            <a:xfrm>
              <a:off x="16163404" y="7664077"/>
              <a:ext cx="336311" cy="1030985"/>
            </a:xfrm>
            <a:custGeom>
              <a:avLst/>
              <a:gdLst>
                <a:gd name="T0" fmla="*/ 38 w 536"/>
                <a:gd name="T1" fmla="*/ 105 h 1649"/>
                <a:gd name="T2" fmla="*/ 38 w 536"/>
                <a:gd name="T3" fmla="*/ 105 h 1649"/>
                <a:gd name="T4" fmla="*/ 55 w 536"/>
                <a:gd name="T5" fmla="*/ 1315 h 1649"/>
                <a:gd name="T6" fmla="*/ 308 w 536"/>
                <a:gd name="T7" fmla="*/ 1648 h 1649"/>
                <a:gd name="T8" fmla="*/ 535 w 536"/>
                <a:gd name="T9" fmla="*/ 1344 h 1649"/>
                <a:gd name="T10" fmla="*/ 232 w 536"/>
                <a:gd name="T11" fmla="*/ 75 h 1649"/>
                <a:gd name="T12" fmla="*/ 114 w 536"/>
                <a:gd name="T13" fmla="*/ 0 h 1649"/>
                <a:gd name="T14" fmla="*/ 38 w 536"/>
                <a:gd name="T15" fmla="*/ 105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1649">
                  <a:moveTo>
                    <a:pt x="38" y="105"/>
                  </a:moveTo>
                  <a:lnTo>
                    <a:pt x="38" y="105"/>
                  </a:lnTo>
                  <a:cubicBezTo>
                    <a:pt x="0" y="586"/>
                    <a:pt x="55" y="1315"/>
                    <a:pt x="55" y="1315"/>
                  </a:cubicBezTo>
                  <a:cubicBezTo>
                    <a:pt x="152" y="1450"/>
                    <a:pt x="308" y="1648"/>
                    <a:pt x="308" y="1648"/>
                  </a:cubicBezTo>
                  <a:cubicBezTo>
                    <a:pt x="375" y="1471"/>
                    <a:pt x="519" y="1348"/>
                    <a:pt x="535" y="1344"/>
                  </a:cubicBezTo>
                  <a:cubicBezTo>
                    <a:pt x="421" y="754"/>
                    <a:pt x="232" y="75"/>
                    <a:pt x="232" y="75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38" y="105"/>
                    <a:pt x="38" y="105"/>
                    <a:pt x="38" y="105"/>
                  </a:cubicBezTo>
                </a:path>
              </a:pathLst>
            </a:custGeom>
            <a:solidFill>
              <a:srgbClr val="0072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72" name="Freeform 85"/>
            <p:cNvSpPr>
              <a:spLocks noChangeArrowheads="1"/>
            </p:cNvSpPr>
            <p:nvPr/>
          </p:nvSpPr>
          <p:spPr bwMode="auto">
            <a:xfrm>
              <a:off x="16179944" y="8129948"/>
              <a:ext cx="317015" cy="529276"/>
            </a:xfrm>
            <a:custGeom>
              <a:avLst/>
              <a:gdLst>
                <a:gd name="T0" fmla="*/ 303 w 506"/>
                <a:gd name="T1" fmla="*/ 847 h 848"/>
                <a:gd name="T2" fmla="*/ 303 w 506"/>
                <a:gd name="T3" fmla="*/ 847 h 848"/>
                <a:gd name="T4" fmla="*/ 505 w 506"/>
                <a:gd name="T5" fmla="*/ 598 h 848"/>
                <a:gd name="T6" fmla="*/ 476 w 506"/>
                <a:gd name="T7" fmla="*/ 447 h 848"/>
                <a:gd name="T8" fmla="*/ 0 w 506"/>
                <a:gd name="T9" fmla="*/ 0 h 848"/>
                <a:gd name="T10" fmla="*/ 12 w 506"/>
                <a:gd name="T11" fmla="*/ 375 h 848"/>
                <a:gd name="T12" fmla="*/ 303 w 506"/>
                <a:gd name="T13" fmla="*/ 847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6" h="848">
                  <a:moveTo>
                    <a:pt x="303" y="847"/>
                  </a:moveTo>
                  <a:lnTo>
                    <a:pt x="303" y="847"/>
                  </a:lnTo>
                  <a:cubicBezTo>
                    <a:pt x="375" y="699"/>
                    <a:pt x="493" y="602"/>
                    <a:pt x="505" y="598"/>
                  </a:cubicBezTo>
                  <a:cubicBezTo>
                    <a:pt x="497" y="548"/>
                    <a:pt x="484" y="497"/>
                    <a:pt x="476" y="4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3"/>
                    <a:pt x="8" y="273"/>
                    <a:pt x="12" y="375"/>
                  </a:cubicBezTo>
                  <a:lnTo>
                    <a:pt x="303" y="847"/>
                  </a:lnTo>
                </a:path>
              </a:pathLst>
            </a:custGeom>
            <a:solidFill>
              <a:srgbClr val="40626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73" name="Freeform 86"/>
            <p:cNvSpPr>
              <a:spLocks noChangeArrowheads="1"/>
            </p:cNvSpPr>
            <p:nvPr/>
          </p:nvSpPr>
          <p:spPr bwMode="auto">
            <a:xfrm>
              <a:off x="16177188" y="7810178"/>
              <a:ext cx="242585" cy="339068"/>
            </a:xfrm>
            <a:custGeom>
              <a:avLst/>
              <a:gdLst>
                <a:gd name="T0" fmla="*/ 4 w 388"/>
                <a:gd name="T1" fmla="*/ 0 h 544"/>
                <a:gd name="T2" fmla="*/ 4 w 388"/>
                <a:gd name="T3" fmla="*/ 0 h 544"/>
                <a:gd name="T4" fmla="*/ 0 w 388"/>
                <a:gd name="T5" fmla="*/ 198 h 544"/>
                <a:gd name="T6" fmla="*/ 387 w 388"/>
                <a:gd name="T7" fmla="*/ 543 h 544"/>
                <a:gd name="T8" fmla="*/ 298 w 388"/>
                <a:gd name="T9" fmla="*/ 189 h 544"/>
                <a:gd name="T10" fmla="*/ 4 w 388"/>
                <a:gd name="T11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8" h="544">
                  <a:moveTo>
                    <a:pt x="4" y="0"/>
                  </a:moveTo>
                  <a:lnTo>
                    <a:pt x="4" y="0"/>
                  </a:lnTo>
                  <a:cubicBezTo>
                    <a:pt x="0" y="63"/>
                    <a:pt x="0" y="131"/>
                    <a:pt x="0" y="198"/>
                  </a:cubicBezTo>
                  <a:cubicBezTo>
                    <a:pt x="387" y="543"/>
                    <a:pt x="387" y="543"/>
                    <a:pt x="387" y="543"/>
                  </a:cubicBezTo>
                  <a:cubicBezTo>
                    <a:pt x="354" y="413"/>
                    <a:pt x="324" y="290"/>
                    <a:pt x="298" y="189"/>
                  </a:cubicBezTo>
                  <a:lnTo>
                    <a:pt x="4" y="0"/>
                  </a:lnTo>
                </a:path>
              </a:pathLst>
            </a:custGeom>
            <a:solidFill>
              <a:srgbClr val="40626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74" name="Freeform 87"/>
            <p:cNvSpPr>
              <a:spLocks noChangeArrowheads="1"/>
            </p:cNvSpPr>
            <p:nvPr/>
          </p:nvSpPr>
          <p:spPr bwMode="auto">
            <a:xfrm>
              <a:off x="16474906" y="7697156"/>
              <a:ext cx="413497" cy="1474804"/>
            </a:xfrm>
            <a:custGeom>
              <a:avLst/>
              <a:gdLst>
                <a:gd name="T0" fmla="*/ 198 w 663"/>
                <a:gd name="T1" fmla="*/ 0 h 2358"/>
                <a:gd name="T2" fmla="*/ 198 w 663"/>
                <a:gd name="T3" fmla="*/ 0 h 2358"/>
                <a:gd name="T4" fmla="*/ 345 w 663"/>
                <a:gd name="T5" fmla="*/ 81 h 2358"/>
                <a:gd name="T6" fmla="*/ 548 w 663"/>
                <a:gd name="T7" fmla="*/ 2100 h 2358"/>
                <a:gd name="T8" fmla="*/ 0 w 663"/>
                <a:gd name="T9" fmla="*/ 2357 h 2358"/>
                <a:gd name="T10" fmla="*/ 58 w 663"/>
                <a:gd name="T11" fmla="*/ 1851 h 2358"/>
                <a:gd name="T12" fmla="*/ 168 w 663"/>
                <a:gd name="T13" fmla="*/ 839 h 2358"/>
                <a:gd name="T14" fmla="*/ 50 w 663"/>
                <a:gd name="T15" fmla="*/ 270 h 2358"/>
                <a:gd name="T16" fmla="*/ 198 w 663"/>
                <a:gd name="T17" fmla="*/ 0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3" h="2358">
                  <a:moveTo>
                    <a:pt x="198" y="0"/>
                  </a:moveTo>
                  <a:lnTo>
                    <a:pt x="198" y="0"/>
                  </a:lnTo>
                  <a:cubicBezTo>
                    <a:pt x="261" y="30"/>
                    <a:pt x="345" y="81"/>
                    <a:pt x="345" y="81"/>
                  </a:cubicBezTo>
                  <a:cubicBezTo>
                    <a:pt x="540" y="650"/>
                    <a:pt x="662" y="1493"/>
                    <a:pt x="548" y="2100"/>
                  </a:cubicBezTo>
                  <a:cubicBezTo>
                    <a:pt x="413" y="2238"/>
                    <a:pt x="0" y="2357"/>
                    <a:pt x="0" y="2357"/>
                  </a:cubicBezTo>
                  <a:cubicBezTo>
                    <a:pt x="84" y="1981"/>
                    <a:pt x="58" y="1851"/>
                    <a:pt x="58" y="1851"/>
                  </a:cubicBezTo>
                  <a:cubicBezTo>
                    <a:pt x="168" y="839"/>
                    <a:pt x="168" y="839"/>
                    <a:pt x="168" y="839"/>
                  </a:cubicBezTo>
                  <a:cubicBezTo>
                    <a:pt x="50" y="270"/>
                    <a:pt x="50" y="270"/>
                    <a:pt x="50" y="270"/>
                  </a:cubicBezTo>
                  <a:lnTo>
                    <a:pt x="198" y="0"/>
                  </a:lnTo>
                </a:path>
              </a:pathLst>
            </a:cu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75" name="Freeform 88"/>
            <p:cNvSpPr>
              <a:spLocks noChangeArrowheads="1"/>
            </p:cNvSpPr>
            <p:nvPr/>
          </p:nvSpPr>
          <p:spPr bwMode="auto">
            <a:xfrm>
              <a:off x="15595536" y="7595159"/>
              <a:ext cx="523762" cy="1576801"/>
            </a:xfrm>
            <a:custGeom>
              <a:avLst/>
              <a:gdLst>
                <a:gd name="T0" fmla="*/ 527 w 840"/>
                <a:gd name="T1" fmla="*/ 0 h 2522"/>
                <a:gd name="T2" fmla="*/ 527 w 840"/>
                <a:gd name="T3" fmla="*/ 0 h 2522"/>
                <a:gd name="T4" fmla="*/ 0 w 840"/>
                <a:gd name="T5" fmla="*/ 185 h 2522"/>
                <a:gd name="T6" fmla="*/ 122 w 840"/>
                <a:gd name="T7" fmla="*/ 2264 h 2522"/>
                <a:gd name="T8" fmla="*/ 708 w 840"/>
                <a:gd name="T9" fmla="*/ 2521 h 2522"/>
                <a:gd name="T10" fmla="*/ 826 w 840"/>
                <a:gd name="T11" fmla="*/ 1965 h 2522"/>
                <a:gd name="T12" fmla="*/ 763 w 840"/>
                <a:gd name="T13" fmla="*/ 1129 h 2522"/>
                <a:gd name="T14" fmla="*/ 497 w 840"/>
                <a:gd name="T15" fmla="*/ 156 h 2522"/>
                <a:gd name="T16" fmla="*/ 527 w 840"/>
                <a:gd name="T17" fmla="*/ 0 h 2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0" h="2522">
                  <a:moveTo>
                    <a:pt x="527" y="0"/>
                  </a:moveTo>
                  <a:lnTo>
                    <a:pt x="527" y="0"/>
                  </a:lnTo>
                  <a:cubicBezTo>
                    <a:pt x="307" y="17"/>
                    <a:pt x="75" y="135"/>
                    <a:pt x="0" y="185"/>
                  </a:cubicBezTo>
                  <a:cubicBezTo>
                    <a:pt x="152" y="620"/>
                    <a:pt x="447" y="1484"/>
                    <a:pt x="122" y="2264"/>
                  </a:cubicBezTo>
                  <a:cubicBezTo>
                    <a:pt x="354" y="2289"/>
                    <a:pt x="573" y="2462"/>
                    <a:pt x="708" y="2521"/>
                  </a:cubicBezTo>
                  <a:cubicBezTo>
                    <a:pt x="784" y="2205"/>
                    <a:pt x="814" y="2243"/>
                    <a:pt x="826" y="1965"/>
                  </a:cubicBezTo>
                  <a:cubicBezTo>
                    <a:pt x="839" y="1690"/>
                    <a:pt x="763" y="1129"/>
                    <a:pt x="763" y="1129"/>
                  </a:cubicBezTo>
                  <a:cubicBezTo>
                    <a:pt x="497" y="156"/>
                    <a:pt x="497" y="156"/>
                    <a:pt x="497" y="156"/>
                  </a:cubicBezTo>
                  <a:lnTo>
                    <a:pt x="527" y="0"/>
                  </a:lnTo>
                </a:path>
              </a:pathLst>
            </a:cu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76" name="Freeform 89"/>
            <p:cNvSpPr>
              <a:spLocks noChangeArrowheads="1"/>
            </p:cNvSpPr>
            <p:nvPr/>
          </p:nvSpPr>
          <p:spPr bwMode="auto">
            <a:xfrm>
              <a:off x="15755420" y="7573107"/>
              <a:ext cx="410741" cy="1251517"/>
            </a:xfrm>
            <a:custGeom>
              <a:avLst/>
              <a:gdLst>
                <a:gd name="T0" fmla="*/ 333 w 655"/>
                <a:gd name="T1" fmla="*/ 0 h 2000"/>
                <a:gd name="T2" fmla="*/ 333 w 655"/>
                <a:gd name="T3" fmla="*/ 0 h 2000"/>
                <a:gd name="T4" fmla="*/ 0 w 655"/>
                <a:gd name="T5" fmla="*/ 219 h 2000"/>
                <a:gd name="T6" fmla="*/ 295 w 655"/>
                <a:gd name="T7" fmla="*/ 603 h 2000"/>
                <a:gd name="T8" fmla="*/ 168 w 655"/>
                <a:gd name="T9" fmla="*/ 805 h 2000"/>
                <a:gd name="T10" fmla="*/ 569 w 655"/>
                <a:gd name="T11" fmla="*/ 1999 h 2000"/>
                <a:gd name="T12" fmla="*/ 316 w 655"/>
                <a:gd name="T13" fmla="*/ 144 h 2000"/>
                <a:gd name="T14" fmla="*/ 333 w 655"/>
                <a:gd name="T15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5" h="2000">
                  <a:moveTo>
                    <a:pt x="333" y="0"/>
                  </a:moveTo>
                  <a:lnTo>
                    <a:pt x="333" y="0"/>
                  </a:lnTo>
                  <a:cubicBezTo>
                    <a:pt x="97" y="72"/>
                    <a:pt x="0" y="219"/>
                    <a:pt x="0" y="219"/>
                  </a:cubicBezTo>
                  <a:cubicBezTo>
                    <a:pt x="126" y="393"/>
                    <a:pt x="232" y="498"/>
                    <a:pt x="295" y="603"/>
                  </a:cubicBezTo>
                  <a:cubicBezTo>
                    <a:pt x="257" y="683"/>
                    <a:pt x="168" y="805"/>
                    <a:pt x="168" y="805"/>
                  </a:cubicBezTo>
                  <a:cubicBezTo>
                    <a:pt x="396" y="1109"/>
                    <a:pt x="565" y="1324"/>
                    <a:pt x="569" y="1999"/>
                  </a:cubicBezTo>
                  <a:cubicBezTo>
                    <a:pt x="654" y="1016"/>
                    <a:pt x="316" y="144"/>
                    <a:pt x="316" y="144"/>
                  </a:cubicBezTo>
                  <a:cubicBezTo>
                    <a:pt x="333" y="0"/>
                    <a:pt x="333" y="0"/>
                    <a:pt x="333" y="0"/>
                  </a:cubicBezTo>
                </a:path>
              </a:pathLst>
            </a:custGeom>
            <a:solidFill>
              <a:srgbClr val="4D4C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77" name="Freeform 90"/>
            <p:cNvSpPr>
              <a:spLocks noChangeArrowheads="1"/>
            </p:cNvSpPr>
            <p:nvPr/>
          </p:nvSpPr>
          <p:spPr bwMode="auto">
            <a:xfrm>
              <a:off x="16367396" y="7595159"/>
              <a:ext cx="308744" cy="1259787"/>
            </a:xfrm>
            <a:custGeom>
              <a:avLst/>
              <a:gdLst>
                <a:gd name="T0" fmla="*/ 0 w 494"/>
                <a:gd name="T1" fmla="*/ 0 h 2016"/>
                <a:gd name="T2" fmla="*/ 0 w 494"/>
                <a:gd name="T3" fmla="*/ 0 h 2016"/>
                <a:gd name="T4" fmla="*/ 164 w 494"/>
                <a:gd name="T5" fmla="*/ 34 h 2016"/>
                <a:gd name="T6" fmla="*/ 421 w 494"/>
                <a:gd name="T7" fmla="*/ 177 h 2016"/>
                <a:gd name="T8" fmla="*/ 261 w 494"/>
                <a:gd name="T9" fmla="*/ 535 h 2016"/>
                <a:gd name="T10" fmla="*/ 493 w 494"/>
                <a:gd name="T11" fmla="*/ 708 h 2016"/>
                <a:gd name="T12" fmla="*/ 231 w 494"/>
                <a:gd name="T13" fmla="*/ 2015 h 2016"/>
                <a:gd name="T14" fmla="*/ 97 w 494"/>
                <a:gd name="T15" fmla="*/ 156 h 2016"/>
                <a:gd name="T16" fmla="*/ 0 w 494"/>
                <a:gd name="T17" fmla="*/ 0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4" h="2016">
                  <a:moveTo>
                    <a:pt x="0" y="0"/>
                  </a:moveTo>
                  <a:lnTo>
                    <a:pt x="0" y="0"/>
                  </a:lnTo>
                  <a:cubicBezTo>
                    <a:pt x="21" y="0"/>
                    <a:pt x="164" y="34"/>
                    <a:pt x="164" y="34"/>
                  </a:cubicBezTo>
                  <a:cubicBezTo>
                    <a:pt x="270" y="72"/>
                    <a:pt x="421" y="177"/>
                    <a:pt x="421" y="177"/>
                  </a:cubicBezTo>
                  <a:cubicBezTo>
                    <a:pt x="384" y="320"/>
                    <a:pt x="261" y="535"/>
                    <a:pt x="261" y="535"/>
                  </a:cubicBezTo>
                  <a:cubicBezTo>
                    <a:pt x="363" y="599"/>
                    <a:pt x="493" y="708"/>
                    <a:pt x="493" y="708"/>
                  </a:cubicBezTo>
                  <a:cubicBezTo>
                    <a:pt x="464" y="1100"/>
                    <a:pt x="282" y="1636"/>
                    <a:pt x="231" y="2015"/>
                  </a:cubicBezTo>
                  <a:cubicBezTo>
                    <a:pt x="261" y="957"/>
                    <a:pt x="185" y="392"/>
                    <a:pt x="97" y="15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D4C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78" name="Freeform 91"/>
            <p:cNvSpPr>
              <a:spLocks noChangeArrowheads="1"/>
            </p:cNvSpPr>
            <p:nvPr/>
          </p:nvSpPr>
          <p:spPr bwMode="auto">
            <a:xfrm>
              <a:off x="15926333" y="7573107"/>
              <a:ext cx="534789" cy="281178"/>
            </a:xfrm>
            <a:custGeom>
              <a:avLst/>
              <a:gdLst>
                <a:gd name="T0" fmla="*/ 0 w 857"/>
                <a:gd name="T1" fmla="*/ 101 h 448"/>
                <a:gd name="T2" fmla="*/ 0 w 857"/>
                <a:gd name="T3" fmla="*/ 101 h 448"/>
                <a:gd name="T4" fmla="*/ 248 w 857"/>
                <a:gd name="T5" fmla="*/ 447 h 448"/>
                <a:gd name="T6" fmla="*/ 514 w 857"/>
                <a:gd name="T7" fmla="*/ 190 h 448"/>
                <a:gd name="T8" fmla="*/ 759 w 857"/>
                <a:gd name="T9" fmla="*/ 393 h 448"/>
                <a:gd name="T10" fmla="*/ 821 w 857"/>
                <a:gd name="T11" fmla="*/ 72 h 448"/>
                <a:gd name="T12" fmla="*/ 0 w 857"/>
                <a:gd name="T13" fmla="*/ 10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7" h="448">
                  <a:moveTo>
                    <a:pt x="0" y="101"/>
                  </a:moveTo>
                  <a:lnTo>
                    <a:pt x="0" y="101"/>
                  </a:lnTo>
                  <a:cubicBezTo>
                    <a:pt x="30" y="186"/>
                    <a:pt x="164" y="405"/>
                    <a:pt x="248" y="447"/>
                  </a:cubicBezTo>
                  <a:cubicBezTo>
                    <a:pt x="341" y="413"/>
                    <a:pt x="502" y="249"/>
                    <a:pt x="514" y="190"/>
                  </a:cubicBezTo>
                  <a:cubicBezTo>
                    <a:pt x="539" y="258"/>
                    <a:pt x="699" y="367"/>
                    <a:pt x="759" y="393"/>
                  </a:cubicBezTo>
                  <a:cubicBezTo>
                    <a:pt x="792" y="245"/>
                    <a:pt x="856" y="144"/>
                    <a:pt x="821" y="72"/>
                  </a:cubicBezTo>
                  <a:cubicBezTo>
                    <a:pt x="792" y="0"/>
                    <a:pt x="0" y="101"/>
                    <a:pt x="0" y="101"/>
                  </a:cubicBezTo>
                </a:path>
              </a:pathLst>
            </a:custGeom>
            <a:solidFill>
              <a:srgbClr val="D8D5E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79" name="Freeform 92"/>
            <p:cNvSpPr>
              <a:spLocks noChangeArrowheads="1"/>
            </p:cNvSpPr>
            <p:nvPr/>
          </p:nvSpPr>
          <p:spPr bwMode="auto">
            <a:xfrm>
              <a:off x="15769205" y="7118260"/>
              <a:ext cx="184694" cy="275664"/>
            </a:xfrm>
            <a:custGeom>
              <a:avLst/>
              <a:gdLst>
                <a:gd name="T0" fmla="*/ 0 w 296"/>
                <a:gd name="T1" fmla="*/ 118 h 440"/>
                <a:gd name="T2" fmla="*/ 0 w 296"/>
                <a:gd name="T3" fmla="*/ 118 h 440"/>
                <a:gd name="T4" fmla="*/ 47 w 296"/>
                <a:gd name="T5" fmla="*/ 413 h 440"/>
                <a:gd name="T6" fmla="*/ 295 w 296"/>
                <a:gd name="T7" fmla="*/ 379 h 440"/>
                <a:gd name="T8" fmla="*/ 126 w 296"/>
                <a:gd name="T9" fmla="*/ 0 h 440"/>
                <a:gd name="T10" fmla="*/ 0 w 296"/>
                <a:gd name="T11" fmla="*/ 11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440">
                  <a:moveTo>
                    <a:pt x="0" y="118"/>
                  </a:moveTo>
                  <a:lnTo>
                    <a:pt x="0" y="118"/>
                  </a:lnTo>
                  <a:cubicBezTo>
                    <a:pt x="59" y="228"/>
                    <a:pt x="47" y="413"/>
                    <a:pt x="47" y="413"/>
                  </a:cubicBezTo>
                  <a:cubicBezTo>
                    <a:pt x="135" y="439"/>
                    <a:pt x="295" y="379"/>
                    <a:pt x="295" y="379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0" y="118"/>
                    <a:pt x="0" y="118"/>
                    <a:pt x="0" y="118"/>
                  </a:cubicBezTo>
                </a:path>
              </a:pathLst>
            </a:custGeom>
            <a:solidFill>
              <a:srgbClr val="4D4C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80" name="Freeform 93"/>
            <p:cNvSpPr>
              <a:spLocks noChangeArrowheads="1"/>
            </p:cNvSpPr>
            <p:nvPr/>
          </p:nvSpPr>
          <p:spPr bwMode="auto">
            <a:xfrm>
              <a:off x="16507986" y="6848109"/>
              <a:ext cx="248098" cy="330797"/>
            </a:xfrm>
            <a:custGeom>
              <a:avLst/>
              <a:gdLst>
                <a:gd name="T0" fmla="*/ 8 w 398"/>
                <a:gd name="T1" fmla="*/ 451 h 528"/>
                <a:gd name="T2" fmla="*/ 8 w 398"/>
                <a:gd name="T3" fmla="*/ 451 h 528"/>
                <a:gd name="T4" fmla="*/ 329 w 398"/>
                <a:gd name="T5" fmla="*/ 354 h 528"/>
                <a:gd name="T6" fmla="*/ 80 w 398"/>
                <a:gd name="T7" fmla="*/ 139 h 528"/>
                <a:gd name="T8" fmla="*/ 8 w 398"/>
                <a:gd name="T9" fmla="*/ 451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528">
                  <a:moveTo>
                    <a:pt x="8" y="451"/>
                  </a:moveTo>
                  <a:lnTo>
                    <a:pt x="8" y="451"/>
                  </a:lnTo>
                  <a:cubicBezTo>
                    <a:pt x="85" y="506"/>
                    <a:pt x="279" y="527"/>
                    <a:pt x="329" y="354"/>
                  </a:cubicBezTo>
                  <a:cubicBezTo>
                    <a:pt x="397" y="126"/>
                    <a:pt x="165" y="0"/>
                    <a:pt x="80" y="139"/>
                  </a:cubicBezTo>
                  <a:cubicBezTo>
                    <a:pt x="0" y="274"/>
                    <a:pt x="8" y="451"/>
                    <a:pt x="8" y="451"/>
                  </a:cubicBezTo>
                </a:path>
              </a:pathLst>
            </a:custGeom>
            <a:solidFill>
              <a:srgbClr val="EEC0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81" name="Freeform 94"/>
            <p:cNvSpPr>
              <a:spLocks noChangeArrowheads="1"/>
            </p:cNvSpPr>
            <p:nvPr/>
          </p:nvSpPr>
          <p:spPr bwMode="auto">
            <a:xfrm>
              <a:off x="16640305" y="6900484"/>
              <a:ext cx="82699" cy="234316"/>
            </a:xfrm>
            <a:custGeom>
              <a:avLst/>
              <a:gdLst>
                <a:gd name="T0" fmla="*/ 0 w 132"/>
                <a:gd name="T1" fmla="*/ 0 h 376"/>
                <a:gd name="T2" fmla="*/ 0 w 132"/>
                <a:gd name="T3" fmla="*/ 0 h 376"/>
                <a:gd name="T4" fmla="*/ 38 w 132"/>
                <a:gd name="T5" fmla="*/ 375 h 376"/>
                <a:gd name="T6" fmla="*/ 118 w 132"/>
                <a:gd name="T7" fmla="*/ 270 h 376"/>
                <a:gd name="T8" fmla="*/ 131 w 132"/>
                <a:gd name="T9" fmla="*/ 190 h 376"/>
                <a:gd name="T10" fmla="*/ 0 w 132"/>
                <a:gd name="T11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376">
                  <a:moveTo>
                    <a:pt x="0" y="0"/>
                  </a:moveTo>
                  <a:lnTo>
                    <a:pt x="0" y="0"/>
                  </a:lnTo>
                  <a:cubicBezTo>
                    <a:pt x="8" y="127"/>
                    <a:pt x="21" y="257"/>
                    <a:pt x="38" y="375"/>
                  </a:cubicBezTo>
                  <a:cubicBezTo>
                    <a:pt x="72" y="354"/>
                    <a:pt x="101" y="321"/>
                    <a:pt x="118" y="270"/>
                  </a:cubicBezTo>
                  <a:cubicBezTo>
                    <a:pt x="126" y="241"/>
                    <a:pt x="131" y="215"/>
                    <a:pt x="131" y="190"/>
                  </a:cubicBezTo>
                  <a:cubicBezTo>
                    <a:pt x="131" y="89"/>
                    <a:pt x="68" y="17"/>
                    <a:pt x="0" y="0"/>
                  </a:cubicBezTo>
                </a:path>
              </a:pathLst>
            </a:custGeom>
            <a:solidFill>
              <a:srgbClr val="E7AB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82" name="Freeform 95"/>
            <p:cNvSpPr>
              <a:spLocks noChangeArrowheads="1"/>
            </p:cNvSpPr>
            <p:nvPr/>
          </p:nvSpPr>
          <p:spPr bwMode="auto">
            <a:xfrm>
              <a:off x="15763692" y="6542121"/>
              <a:ext cx="940015" cy="1149522"/>
            </a:xfrm>
            <a:custGeom>
              <a:avLst/>
              <a:gdLst>
                <a:gd name="T0" fmla="*/ 1403 w 1505"/>
                <a:gd name="T1" fmla="*/ 304 h 1839"/>
                <a:gd name="T2" fmla="*/ 1403 w 1505"/>
                <a:gd name="T3" fmla="*/ 304 h 1839"/>
                <a:gd name="T4" fmla="*/ 1504 w 1505"/>
                <a:gd name="T5" fmla="*/ 1404 h 1839"/>
                <a:gd name="T6" fmla="*/ 1049 w 1505"/>
                <a:gd name="T7" fmla="*/ 1631 h 1839"/>
                <a:gd name="T8" fmla="*/ 1078 w 1505"/>
                <a:gd name="T9" fmla="*/ 1720 h 1839"/>
                <a:gd name="T10" fmla="*/ 674 w 1505"/>
                <a:gd name="T11" fmla="*/ 1838 h 1839"/>
                <a:gd name="T12" fmla="*/ 257 w 1505"/>
                <a:gd name="T13" fmla="*/ 1749 h 1839"/>
                <a:gd name="T14" fmla="*/ 278 w 1505"/>
                <a:gd name="T15" fmla="*/ 1564 h 1839"/>
                <a:gd name="T16" fmla="*/ 169 w 1505"/>
                <a:gd name="T17" fmla="*/ 1252 h 1839"/>
                <a:gd name="T18" fmla="*/ 67 w 1505"/>
                <a:gd name="T19" fmla="*/ 978 h 1839"/>
                <a:gd name="T20" fmla="*/ 0 w 1505"/>
                <a:gd name="T21" fmla="*/ 637 h 1839"/>
                <a:gd name="T22" fmla="*/ 459 w 1505"/>
                <a:gd name="T23" fmla="*/ 0 h 1839"/>
                <a:gd name="T24" fmla="*/ 1403 w 1505"/>
                <a:gd name="T25" fmla="*/ 304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5" h="1839">
                  <a:moveTo>
                    <a:pt x="1403" y="304"/>
                  </a:moveTo>
                  <a:lnTo>
                    <a:pt x="1403" y="304"/>
                  </a:lnTo>
                  <a:cubicBezTo>
                    <a:pt x="1361" y="691"/>
                    <a:pt x="1504" y="1269"/>
                    <a:pt x="1504" y="1404"/>
                  </a:cubicBezTo>
                  <a:cubicBezTo>
                    <a:pt x="1395" y="1559"/>
                    <a:pt x="1049" y="1631"/>
                    <a:pt x="1049" y="1631"/>
                  </a:cubicBezTo>
                  <a:cubicBezTo>
                    <a:pt x="1041" y="1677"/>
                    <a:pt x="1078" y="1720"/>
                    <a:pt x="1078" y="1720"/>
                  </a:cubicBezTo>
                  <a:cubicBezTo>
                    <a:pt x="1070" y="1792"/>
                    <a:pt x="885" y="1838"/>
                    <a:pt x="674" y="1838"/>
                  </a:cubicBezTo>
                  <a:cubicBezTo>
                    <a:pt x="463" y="1838"/>
                    <a:pt x="337" y="1784"/>
                    <a:pt x="257" y="1749"/>
                  </a:cubicBezTo>
                  <a:cubicBezTo>
                    <a:pt x="287" y="1665"/>
                    <a:pt x="278" y="1564"/>
                    <a:pt x="278" y="1564"/>
                  </a:cubicBezTo>
                  <a:cubicBezTo>
                    <a:pt x="231" y="1555"/>
                    <a:pt x="206" y="1420"/>
                    <a:pt x="169" y="1252"/>
                  </a:cubicBezTo>
                  <a:cubicBezTo>
                    <a:pt x="134" y="1079"/>
                    <a:pt x="67" y="978"/>
                    <a:pt x="67" y="978"/>
                  </a:cubicBezTo>
                  <a:cubicBezTo>
                    <a:pt x="0" y="637"/>
                    <a:pt x="0" y="637"/>
                    <a:pt x="0" y="637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1403" y="304"/>
                    <a:pt x="1403" y="304"/>
                    <a:pt x="1403" y="304"/>
                  </a:cubicBezTo>
                </a:path>
              </a:pathLst>
            </a:custGeom>
            <a:solidFill>
              <a:srgbClr val="EEC0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83" name="Freeform 96"/>
            <p:cNvSpPr>
              <a:spLocks noChangeArrowheads="1"/>
            </p:cNvSpPr>
            <p:nvPr/>
          </p:nvSpPr>
          <p:spPr bwMode="auto">
            <a:xfrm>
              <a:off x="15771960" y="6580714"/>
              <a:ext cx="871099" cy="463117"/>
            </a:xfrm>
            <a:custGeom>
              <a:avLst/>
              <a:gdLst>
                <a:gd name="T0" fmla="*/ 0 w 1392"/>
                <a:gd name="T1" fmla="*/ 645 h 743"/>
                <a:gd name="T2" fmla="*/ 0 w 1392"/>
                <a:gd name="T3" fmla="*/ 645 h 743"/>
                <a:gd name="T4" fmla="*/ 0 w 1392"/>
                <a:gd name="T5" fmla="*/ 645 h 743"/>
                <a:gd name="T6" fmla="*/ 21 w 1392"/>
                <a:gd name="T7" fmla="*/ 742 h 743"/>
                <a:gd name="T8" fmla="*/ 0 w 1392"/>
                <a:gd name="T9" fmla="*/ 645 h 743"/>
                <a:gd name="T10" fmla="*/ 1391 w 1392"/>
                <a:gd name="T11" fmla="*/ 245 h 743"/>
                <a:gd name="T12" fmla="*/ 1391 w 1392"/>
                <a:gd name="T13" fmla="*/ 245 h 743"/>
                <a:gd name="T14" fmla="*/ 1387 w 1392"/>
                <a:gd name="T15" fmla="*/ 337 h 743"/>
                <a:gd name="T16" fmla="*/ 1387 w 1392"/>
                <a:gd name="T17" fmla="*/ 337 h 743"/>
                <a:gd name="T18" fmla="*/ 1391 w 1392"/>
                <a:gd name="T19" fmla="*/ 245 h 743"/>
                <a:gd name="T20" fmla="*/ 1391 w 1392"/>
                <a:gd name="T21" fmla="*/ 245 h 743"/>
                <a:gd name="T22" fmla="*/ 1391 w 1392"/>
                <a:gd name="T23" fmla="*/ 245 h 743"/>
                <a:gd name="T24" fmla="*/ 1391 w 1392"/>
                <a:gd name="T25" fmla="*/ 245 h 743"/>
                <a:gd name="T26" fmla="*/ 1391 w 1392"/>
                <a:gd name="T27" fmla="*/ 245 h 743"/>
                <a:gd name="T28" fmla="*/ 624 w 1392"/>
                <a:gd name="T29" fmla="*/ 0 h 743"/>
                <a:gd name="T30" fmla="*/ 624 w 1392"/>
                <a:gd name="T31" fmla="*/ 0 h 743"/>
                <a:gd name="T32" fmla="*/ 1391 w 1392"/>
                <a:gd name="T33" fmla="*/ 245 h 743"/>
                <a:gd name="T34" fmla="*/ 1391 w 1392"/>
                <a:gd name="T35" fmla="*/ 245 h 743"/>
                <a:gd name="T36" fmla="*/ 624 w 1392"/>
                <a:gd name="T37" fmla="*/ 0 h 743"/>
                <a:gd name="T38" fmla="*/ 0 w 1392"/>
                <a:gd name="T39" fmla="*/ 64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92" h="743">
                  <a:moveTo>
                    <a:pt x="0" y="645"/>
                  </a:moveTo>
                  <a:lnTo>
                    <a:pt x="0" y="645"/>
                  </a:lnTo>
                  <a:lnTo>
                    <a:pt x="0" y="645"/>
                  </a:lnTo>
                  <a:cubicBezTo>
                    <a:pt x="21" y="742"/>
                    <a:pt x="21" y="742"/>
                    <a:pt x="21" y="742"/>
                  </a:cubicBezTo>
                  <a:cubicBezTo>
                    <a:pt x="0" y="645"/>
                    <a:pt x="0" y="645"/>
                    <a:pt x="0" y="645"/>
                  </a:cubicBezTo>
                  <a:lnTo>
                    <a:pt x="1391" y="245"/>
                  </a:lnTo>
                  <a:lnTo>
                    <a:pt x="1391" y="245"/>
                  </a:lnTo>
                  <a:cubicBezTo>
                    <a:pt x="1387" y="274"/>
                    <a:pt x="1387" y="304"/>
                    <a:pt x="1387" y="337"/>
                  </a:cubicBezTo>
                  <a:lnTo>
                    <a:pt x="1387" y="337"/>
                  </a:lnTo>
                  <a:cubicBezTo>
                    <a:pt x="1387" y="304"/>
                    <a:pt x="1387" y="274"/>
                    <a:pt x="1391" y="245"/>
                  </a:cubicBezTo>
                  <a:lnTo>
                    <a:pt x="1391" y="245"/>
                  </a:lnTo>
                  <a:lnTo>
                    <a:pt x="1391" y="245"/>
                  </a:lnTo>
                  <a:lnTo>
                    <a:pt x="1391" y="245"/>
                  </a:lnTo>
                  <a:lnTo>
                    <a:pt x="1391" y="245"/>
                  </a:lnTo>
                  <a:lnTo>
                    <a:pt x="624" y="0"/>
                  </a:lnTo>
                  <a:lnTo>
                    <a:pt x="624" y="0"/>
                  </a:lnTo>
                  <a:cubicBezTo>
                    <a:pt x="1391" y="245"/>
                    <a:pt x="1391" y="245"/>
                    <a:pt x="1391" y="245"/>
                  </a:cubicBezTo>
                  <a:lnTo>
                    <a:pt x="1391" y="245"/>
                  </a:lnTo>
                  <a:cubicBezTo>
                    <a:pt x="624" y="0"/>
                    <a:pt x="624" y="0"/>
                    <a:pt x="624" y="0"/>
                  </a:cubicBezTo>
                  <a:lnTo>
                    <a:pt x="0" y="645"/>
                  </a:lnTo>
                </a:path>
              </a:pathLst>
            </a:custGeom>
            <a:solidFill>
              <a:srgbClr val="F5DD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84" name="Freeform 97"/>
            <p:cNvSpPr>
              <a:spLocks noChangeArrowheads="1"/>
            </p:cNvSpPr>
            <p:nvPr/>
          </p:nvSpPr>
          <p:spPr bwMode="auto">
            <a:xfrm>
              <a:off x="15771960" y="6561419"/>
              <a:ext cx="871099" cy="490682"/>
            </a:xfrm>
            <a:custGeom>
              <a:avLst/>
              <a:gdLst>
                <a:gd name="T0" fmla="*/ 426 w 1392"/>
                <a:gd name="T1" fmla="*/ 0 h 786"/>
                <a:gd name="T2" fmla="*/ 426 w 1392"/>
                <a:gd name="T3" fmla="*/ 0 h 786"/>
                <a:gd name="T4" fmla="*/ 152 w 1392"/>
                <a:gd name="T5" fmla="*/ 376 h 786"/>
                <a:gd name="T6" fmla="*/ 0 w 1392"/>
                <a:gd name="T7" fmla="*/ 675 h 786"/>
                <a:gd name="T8" fmla="*/ 21 w 1392"/>
                <a:gd name="T9" fmla="*/ 772 h 786"/>
                <a:gd name="T10" fmla="*/ 25 w 1392"/>
                <a:gd name="T11" fmla="*/ 785 h 786"/>
                <a:gd name="T12" fmla="*/ 532 w 1392"/>
                <a:gd name="T13" fmla="*/ 220 h 786"/>
                <a:gd name="T14" fmla="*/ 1105 w 1392"/>
                <a:gd name="T15" fmla="*/ 405 h 786"/>
                <a:gd name="T16" fmla="*/ 1387 w 1392"/>
                <a:gd name="T17" fmla="*/ 367 h 786"/>
                <a:gd name="T18" fmla="*/ 1391 w 1392"/>
                <a:gd name="T19" fmla="*/ 275 h 786"/>
                <a:gd name="T20" fmla="*/ 1391 w 1392"/>
                <a:gd name="T21" fmla="*/ 275 h 786"/>
                <a:gd name="T22" fmla="*/ 1391 w 1392"/>
                <a:gd name="T23" fmla="*/ 275 h 786"/>
                <a:gd name="T24" fmla="*/ 1391 w 1392"/>
                <a:gd name="T25" fmla="*/ 275 h 786"/>
                <a:gd name="T26" fmla="*/ 624 w 1392"/>
                <a:gd name="T27" fmla="*/ 30 h 786"/>
                <a:gd name="T28" fmla="*/ 426 w 1392"/>
                <a:gd name="T2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92" h="786">
                  <a:moveTo>
                    <a:pt x="426" y="0"/>
                  </a:moveTo>
                  <a:lnTo>
                    <a:pt x="426" y="0"/>
                  </a:lnTo>
                  <a:cubicBezTo>
                    <a:pt x="152" y="376"/>
                    <a:pt x="152" y="376"/>
                    <a:pt x="152" y="376"/>
                  </a:cubicBezTo>
                  <a:cubicBezTo>
                    <a:pt x="0" y="675"/>
                    <a:pt x="0" y="675"/>
                    <a:pt x="0" y="675"/>
                  </a:cubicBezTo>
                  <a:cubicBezTo>
                    <a:pt x="21" y="772"/>
                    <a:pt x="21" y="772"/>
                    <a:pt x="21" y="772"/>
                  </a:cubicBezTo>
                  <a:cubicBezTo>
                    <a:pt x="25" y="785"/>
                    <a:pt x="25" y="785"/>
                    <a:pt x="25" y="785"/>
                  </a:cubicBezTo>
                  <a:cubicBezTo>
                    <a:pt x="224" y="751"/>
                    <a:pt x="540" y="380"/>
                    <a:pt x="532" y="220"/>
                  </a:cubicBezTo>
                  <a:cubicBezTo>
                    <a:pt x="629" y="317"/>
                    <a:pt x="856" y="405"/>
                    <a:pt x="1105" y="405"/>
                  </a:cubicBezTo>
                  <a:cubicBezTo>
                    <a:pt x="1198" y="405"/>
                    <a:pt x="1294" y="393"/>
                    <a:pt x="1387" y="367"/>
                  </a:cubicBezTo>
                  <a:cubicBezTo>
                    <a:pt x="1387" y="334"/>
                    <a:pt x="1387" y="304"/>
                    <a:pt x="1391" y="275"/>
                  </a:cubicBezTo>
                  <a:lnTo>
                    <a:pt x="1391" y="275"/>
                  </a:lnTo>
                  <a:lnTo>
                    <a:pt x="1391" y="275"/>
                  </a:lnTo>
                  <a:lnTo>
                    <a:pt x="1391" y="275"/>
                  </a:lnTo>
                  <a:cubicBezTo>
                    <a:pt x="624" y="30"/>
                    <a:pt x="624" y="30"/>
                    <a:pt x="624" y="30"/>
                  </a:cubicBezTo>
                  <a:cubicBezTo>
                    <a:pt x="426" y="0"/>
                    <a:pt x="426" y="0"/>
                    <a:pt x="426" y="0"/>
                  </a:cubicBezTo>
                </a:path>
              </a:pathLst>
            </a:custGeom>
            <a:solidFill>
              <a:srgbClr val="E7AB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85" name="Freeform 98"/>
            <p:cNvSpPr>
              <a:spLocks noChangeArrowheads="1"/>
            </p:cNvSpPr>
            <p:nvPr/>
          </p:nvSpPr>
          <p:spPr bwMode="auto">
            <a:xfrm>
              <a:off x="15788501" y="7052102"/>
              <a:ext cx="19297" cy="101995"/>
            </a:xfrm>
            <a:custGeom>
              <a:avLst/>
              <a:gdLst>
                <a:gd name="T0" fmla="*/ 0 w 31"/>
                <a:gd name="T1" fmla="*/ 0 h 165"/>
                <a:gd name="T2" fmla="*/ 30 w 31"/>
                <a:gd name="T3" fmla="*/ 164 h 165"/>
                <a:gd name="T4" fmla="*/ 0 w 31"/>
                <a:gd name="T5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65">
                  <a:moveTo>
                    <a:pt x="0" y="0"/>
                  </a:moveTo>
                  <a:lnTo>
                    <a:pt x="30" y="164"/>
                  </a:lnTo>
                  <a:lnTo>
                    <a:pt x="0" y="0"/>
                  </a:lnTo>
                </a:path>
              </a:pathLst>
            </a:custGeom>
            <a:solidFill>
              <a:srgbClr val="F5DD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86" name="Freeform 99"/>
            <p:cNvSpPr>
              <a:spLocks noChangeArrowheads="1"/>
            </p:cNvSpPr>
            <p:nvPr/>
          </p:nvSpPr>
          <p:spPr bwMode="auto">
            <a:xfrm>
              <a:off x="15788501" y="7052102"/>
              <a:ext cx="19297" cy="101995"/>
            </a:xfrm>
            <a:custGeom>
              <a:avLst/>
              <a:gdLst>
                <a:gd name="T0" fmla="*/ 0 w 31"/>
                <a:gd name="T1" fmla="*/ 0 h 165"/>
                <a:gd name="T2" fmla="*/ 30 w 31"/>
                <a:gd name="T3" fmla="*/ 164 h 165"/>
                <a:gd name="T4" fmla="*/ 0 w 31"/>
                <a:gd name="T5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65">
                  <a:moveTo>
                    <a:pt x="0" y="0"/>
                  </a:moveTo>
                  <a:lnTo>
                    <a:pt x="30" y="164"/>
                  </a:lnTo>
                  <a:lnTo>
                    <a:pt x="0" y="0"/>
                  </a:lnTo>
                </a:path>
              </a:pathLst>
            </a:custGeom>
            <a:solidFill>
              <a:srgbClr val="F5DD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87" name="Freeform 100"/>
            <p:cNvSpPr>
              <a:spLocks noChangeArrowheads="1"/>
            </p:cNvSpPr>
            <p:nvPr/>
          </p:nvSpPr>
          <p:spPr bwMode="auto">
            <a:xfrm>
              <a:off x="15788500" y="7052101"/>
              <a:ext cx="741538" cy="639541"/>
            </a:xfrm>
            <a:custGeom>
              <a:avLst/>
              <a:gdLst>
                <a:gd name="T0" fmla="*/ 0 w 1186"/>
                <a:gd name="T1" fmla="*/ 0 h 1025"/>
                <a:gd name="T2" fmla="*/ 0 w 1186"/>
                <a:gd name="T3" fmla="*/ 0 h 1025"/>
                <a:gd name="T4" fmla="*/ 30 w 1186"/>
                <a:gd name="T5" fmla="*/ 164 h 1025"/>
                <a:gd name="T6" fmla="*/ 132 w 1186"/>
                <a:gd name="T7" fmla="*/ 438 h 1025"/>
                <a:gd name="T8" fmla="*/ 241 w 1186"/>
                <a:gd name="T9" fmla="*/ 750 h 1025"/>
                <a:gd name="T10" fmla="*/ 241 w 1186"/>
                <a:gd name="T11" fmla="*/ 796 h 1025"/>
                <a:gd name="T12" fmla="*/ 220 w 1186"/>
                <a:gd name="T13" fmla="*/ 935 h 1025"/>
                <a:gd name="T14" fmla="*/ 637 w 1186"/>
                <a:gd name="T15" fmla="*/ 1024 h 1025"/>
                <a:gd name="T16" fmla="*/ 1041 w 1186"/>
                <a:gd name="T17" fmla="*/ 906 h 1025"/>
                <a:gd name="T18" fmla="*/ 1012 w 1186"/>
                <a:gd name="T19" fmla="*/ 830 h 1025"/>
                <a:gd name="T20" fmla="*/ 1012 w 1186"/>
                <a:gd name="T21" fmla="*/ 817 h 1025"/>
                <a:gd name="T22" fmla="*/ 1185 w 1186"/>
                <a:gd name="T23" fmla="*/ 767 h 1025"/>
                <a:gd name="T24" fmla="*/ 814 w 1186"/>
                <a:gd name="T25" fmla="*/ 813 h 1025"/>
                <a:gd name="T26" fmla="*/ 279 w 1186"/>
                <a:gd name="T27" fmla="*/ 653 h 1025"/>
                <a:gd name="T28" fmla="*/ 127 w 1186"/>
                <a:gd name="T29" fmla="*/ 223 h 1025"/>
                <a:gd name="T30" fmla="*/ 0 w 1186"/>
                <a:gd name="T31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6" h="1025">
                  <a:moveTo>
                    <a:pt x="0" y="0"/>
                  </a:moveTo>
                  <a:lnTo>
                    <a:pt x="0" y="0"/>
                  </a:lnTo>
                  <a:cubicBezTo>
                    <a:pt x="30" y="164"/>
                    <a:pt x="30" y="164"/>
                    <a:pt x="30" y="164"/>
                  </a:cubicBezTo>
                  <a:cubicBezTo>
                    <a:pt x="30" y="164"/>
                    <a:pt x="97" y="265"/>
                    <a:pt x="132" y="438"/>
                  </a:cubicBezTo>
                  <a:cubicBezTo>
                    <a:pt x="169" y="606"/>
                    <a:pt x="194" y="741"/>
                    <a:pt x="241" y="750"/>
                  </a:cubicBezTo>
                  <a:cubicBezTo>
                    <a:pt x="241" y="750"/>
                    <a:pt x="241" y="771"/>
                    <a:pt x="241" y="796"/>
                  </a:cubicBezTo>
                  <a:cubicBezTo>
                    <a:pt x="241" y="834"/>
                    <a:pt x="236" y="885"/>
                    <a:pt x="220" y="935"/>
                  </a:cubicBezTo>
                  <a:cubicBezTo>
                    <a:pt x="300" y="970"/>
                    <a:pt x="426" y="1024"/>
                    <a:pt x="637" y="1024"/>
                  </a:cubicBezTo>
                  <a:cubicBezTo>
                    <a:pt x="848" y="1024"/>
                    <a:pt x="1033" y="978"/>
                    <a:pt x="1041" y="906"/>
                  </a:cubicBezTo>
                  <a:cubicBezTo>
                    <a:pt x="1041" y="906"/>
                    <a:pt x="1012" y="872"/>
                    <a:pt x="1012" y="830"/>
                  </a:cubicBezTo>
                  <a:cubicBezTo>
                    <a:pt x="1012" y="826"/>
                    <a:pt x="1012" y="822"/>
                    <a:pt x="1012" y="817"/>
                  </a:cubicBezTo>
                  <a:cubicBezTo>
                    <a:pt x="1012" y="817"/>
                    <a:pt x="1092" y="801"/>
                    <a:pt x="1185" y="767"/>
                  </a:cubicBezTo>
                  <a:cubicBezTo>
                    <a:pt x="1055" y="796"/>
                    <a:pt x="928" y="813"/>
                    <a:pt x="814" y="813"/>
                  </a:cubicBezTo>
                  <a:cubicBezTo>
                    <a:pt x="523" y="813"/>
                    <a:pt x="312" y="725"/>
                    <a:pt x="279" y="653"/>
                  </a:cubicBezTo>
                  <a:cubicBezTo>
                    <a:pt x="232" y="556"/>
                    <a:pt x="132" y="379"/>
                    <a:pt x="127" y="22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7AB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88" name="Freeform 101"/>
            <p:cNvSpPr>
              <a:spLocks noChangeArrowheads="1"/>
            </p:cNvSpPr>
            <p:nvPr/>
          </p:nvSpPr>
          <p:spPr bwMode="auto">
            <a:xfrm>
              <a:off x="16138596" y="7200960"/>
              <a:ext cx="501709" cy="366633"/>
            </a:xfrm>
            <a:custGeom>
              <a:avLst/>
              <a:gdLst>
                <a:gd name="T0" fmla="*/ 708 w 802"/>
                <a:gd name="T1" fmla="*/ 122 h 587"/>
                <a:gd name="T2" fmla="*/ 708 w 802"/>
                <a:gd name="T3" fmla="*/ 122 h 587"/>
                <a:gd name="T4" fmla="*/ 34 w 802"/>
                <a:gd name="T5" fmla="*/ 211 h 587"/>
                <a:gd name="T6" fmla="*/ 89 w 802"/>
                <a:gd name="T7" fmla="*/ 540 h 587"/>
                <a:gd name="T8" fmla="*/ 489 w 802"/>
                <a:gd name="T9" fmla="*/ 565 h 587"/>
                <a:gd name="T10" fmla="*/ 780 w 802"/>
                <a:gd name="T11" fmla="*/ 455 h 587"/>
                <a:gd name="T12" fmla="*/ 708 w 802"/>
                <a:gd name="T13" fmla="*/ 122 h 587"/>
                <a:gd name="T14" fmla="*/ 582 w 802"/>
                <a:gd name="T15" fmla="*/ 443 h 587"/>
                <a:gd name="T16" fmla="*/ 582 w 802"/>
                <a:gd name="T17" fmla="*/ 443 h 587"/>
                <a:gd name="T18" fmla="*/ 266 w 802"/>
                <a:gd name="T19" fmla="*/ 443 h 587"/>
                <a:gd name="T20" fmla="*/ 223 w 802"/>
                <a:gd name="T21" fmla="*/ 308 h 587"/>
                <a:gd name="T22" fmla="*/ 451 w 802"/>
                <a:gd name="T23" fmla="*/ 173 h 587"/>
                <a:gd name="T24" fmla="*/ 675 w 802"/>
                <a:gd name="T25" fmla="*/ 274 h 587"/>
                <a:gd name="T26" fmla="*/ 582 w 802"/>
                <a:gd name="T27" fmla="*/ 443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2" h="587">
                  <a:moveTo>
                    <a:pt x="708" y="122"/>
                  </a:moveTo>
                  <a:lnTo>
                    <a:pt x="708" y="122"/>
                  </a:lnTo>
                  <a:cubicBezTo>
                    <a:pt x="616" y="0"/>
                    <a:pt x="93" y="68"/>
                    <a:pt x="34" y="211"/>
                  </a:cubicBezTo>
                  <a:cubicBezTo>
                    <a:pt x="0" y="283"/>
                    <a:pt x="22" y="510"/>
                    <a:pt x="89" y="540"/>
                  </a:cubicBezTo>
                  <a:cubicBezTo>
                    <a:pt x="198" y="586"/>
                    <a:pt x="354" y="586"/>
                    <a:pt x="489" y="565"/>
                  </a:cubicBezTo>
                  <a:cubicBezTo>
                    <a:pt x="552" y="552"/>
                    <a:pt x="679" y="514"/>
                    <a:pt x="780" y="455"/>
                  </a:cubicBezTo>
                  <a:cubicBezTo>
                    <a:pt x="801" y="379"/>
                    <a:pt x="784" y="223"/>
                    <a:pt x="708" y="122"/>
                  </a:cubicBezTo>
                  <a:close/>
                  <a:moveTo>
                    <a:pt x="582" y="443"/>
                  </a:moveTo>
                  <a:lnTo>
                    <a:pt x="582" y="443"/>
                  </a:lnTo>
                  <a:cubicBezTo>
                    <a:pt x="472" y="489"/>
                    <a:pt x="354" y="493"/>
                    <a:pt x="266" y="443"/>
                  </a:cubicBezTo>
                  <a:cubicBezTo>
                    <a:pt x="211" y="417"/>
                    <a:pt x="207" y="362"/>
                    <a:pt x="223" y="308"/>
                  </a:cubicBezTo>
                  <a:cubicBezTo>
                    <a:pt x="266" y="177"/>
                    <a:pt x="325" y="186"/>
                    <a:pt x="451" y="173"/>
                  </a:cubicBezTo>
                  <a:cubicBezTo>
                    <a:pt x="582" y="160"/>
                    <a:pt x="641" y="173"/>
                    <a:pt x="675" y="274"/>
                  </a:cubicBezTo>
                  <a:cubicBezTo>
                    <a:pt x="708" y="379"/>
                    <a:pt x="691" y="401"/>
                    <a:pt x="582" y="443"/>
                  </a:cubicBezTo>
                  <a:close/>
                </a:path>
              </a:pathLst>
            </a:custGeom>
            <a:solidFill>
              <a:srgbClr val="4D4C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89" name="Freeform 102"/>
            <p:cNvSpPr>
              <a:spLocks noChangeArrowheads="1"/>
            </p:cNvSpPr>
            <p:nvPr/>
          </p:nvSpPr>
          <p:spPr bwMode="auto">
            <a:xfrm>
              <a:off x="15578996" y="6076249"/>
              <a:ext cx="1394862" cy="1003419"/>
            </a:xfrm>
            <a:custGeom>
              <a:avLst/>
              <a:gdLst>
                <a:gd name="T0" fmla="*/ 2108 w 2232"/>
                <a:gd name="T1" fmla="*/ 839 h 1603"/>
                <a:gd name="T2" fmla="*/ 2108 w 2232"/>
                <a:gd name="T3" fmla="*/ 839 h 1603"/>
                <a:gd name="T4" fmla="*/ 2231 w 2232"/>
                <a:gd name="T5" fmla="*/ 775 h 1603"/>
                <a:gd name="T6" fmla="*/ 1994 w 2232"/>
                <a:gd name="T7" fmla="*/ 502 h 1603"/>
                <a:gd name="T8" fmla="*/ 1227 w 2232"/>
                <a:gd name="T9" fmla="*/ 4 h 1603"/>
                <a:gd name="T10" fmla="*/ 662 w 2232"/>
                <a:gd name="T11" fmla="*/ 560 h 1603"/>
                <a:gd name="T12" fmla="*/ 0 w 2232"/>
                <a:gd name="T13" fmla="*/ 923 h 1603"/>
                <a:gd name="T14" fmla="*/ 110 w 2232"/>
                <a:gd name="T15" fmla="*/ 949 h 1603"/>
                <a:gd name="T16" fmla="*/ 34 w 2232"/>
                <a:gd name="T17" fmla="*/ 991 h 1603"/>
                <a:gd name="T18" fmla="*/ 182 w 2232"/>
                <a:gd name="T19" fmla="*/ 1602 h 1603"/>
                <a:gd name="T20" fmla="*/ 296 w 2232"/>
                <a:gd name="T21" fmla="*/ 1581 h 1603"/>
                <a:gd name="T22" fmla="*/ 798 w 2232"/>
                <a:gd name="T23" fmla="*/ 877 h 1603"/>
                <a:gd name="T24" fmla="*/ 2028 w 2232"/>
                <a:gd name="T25" fmla="*/ 889 h 1603"/>
                <a:gd name="T26" fmla="*/ 2028 w 2232"/>
                <a:gd name="T27" fmla="*/ 889 h 1603"/>
                <a:gd name="T28" fmla="*/ 2108 w 2232"/>
                <a:gd name="T29" fmla="*/ 839 h 1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32" h="1603">
                  <a:moveTo>
                    <a:pt x="2108" y="839"/>
                  </a:moveTo>
                  <a:lnTo>
                    <a:pt x="2108" y="839"/>
                  </a:lnTo>
                  <a:cubicBezTo>
                    <a:pt x="2167" y="826"/>
                    <a:pt x="2205" y="801"/>
                    <a:pt x="2231" y="775"/>
                  </a:cubicBezTo>
                  <a:cubicBezTo>
                    <a:pt x="2184" y="810"/>
                    <a:pt x="2112" y="780"/>
                    <a:pt x="1994" y="502"/>
                  </a:cubicBezTo>
                  <a:cubicBezTo>
                    <a:pt x="1876" y="224"/>
                    <a:pt x="1585" y="0"/>
                    <a:pt x="1227" y="4"/>
                  </a:cubicBezTo>
                  <a:cubicBezTo>
                    <a:pt x="873" y="9"/>
                    <a:pt x="591" y="342"/>
                    <a:pt x="662" y="560"/>
                  </a:cubicBezTo>
                  <a:cubicBezTo>
                    <a:pt x="578" y="405"/>
                    <a:pt x="161" y="657"/>
                    <a:pt x="0" y="923"/>
                  </a:cubicBezTo>
                  <a:cubicBezTo>
                    <a:pt x="47" y="911"/>
                    <a:pt x="101" y="936"/>
                    <a:pt x="110" y="949"/>
                  </a:cubicBezTo>
                  <a:cubicBezTo>
                    <a:pt x="72" y="957"/>
                    <a:pt x="34" y="991"/>
                    <a:pt x="34" y="991"/>
                  </a:cubicBezTo>
                  <a:cubicBezTo>
                    <a:pt x="18" y="1172"/>
                    <a:pt x="64" y="1396"/>
                    <a:pt x="182" y="1602"/>
                  </a:cubicBezTo>
                  <a:cubicBezTo>
                    <a:pt x="296" y="1581"/>
                    <a:pt x="296" y="1581"/>
                    <a:pt x="296" y="1581"/>
                  </a:cubicBezTo>
                  <a:cubicBezTo>
                    <a:pt x="511" y="1463"/>
                    <a:pt x="840" y="1075"/>
                    <a:pt x="798" y="877"/>
                  </a:cubicBezTo>
                  <a:cubicBezTo>
                    <a:pt x="1034" y="1130"/>
                    <a:pt x="1784" y="1303"/>
                    <a:pt x="2028" y="889"/>
                  </a:cubicBezTo>
                  <a:lnTo>
                    <a:pt x="2028" y="889"/>
                  </a:lnTo>
                  <a:cubicBezTo>
                    <a:pt x="2066" y="873"/>
                    <a:pt x="2092" y="856"/>
                    <a:pt x="2108" y="839"/>
                  </a:cubicBezTo>
                </a:path>
              </a:pathLst>
            </a:custGeom>
            <a:solidFill>
              <a:srgbClr val="4D4C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90" name="Freeform 103"/>
            <p:cNvSpPr>
              <a:spLocks noChangeArrowheads="1"/>
            </p:cNvSpPr>
            <p:nvPr/>
          </p:nvSpPr>
          <p:spPr bwMode="auto">
            <a:xfrm>
              <a:off x="15609320" y="6919783"/>
              <a:ext cx="259124" cy="336311"/>
            </a:xfrm>
            <a:custGeom>
              <a:avLst/>
              <a:gdLst>
                <a:gd name="T0" fmla="*/ 413 w 414"/>
                <a:gd name="T1" fmla="*/ 434 h 536"/>
                <a:gd name="T2" fmla="*/ 413 w 414"/>
                <a:gd name="T3" fmla="*/ 434 h 536"/>
                <a:gd name="T4" fmla="*/ 89 w 414"/>
                <a:gd name="T5" fmla="*/ 366 h 536"/>
                <a:gd name="T6" fmla="*/ 312 w 414"/>
                <a:gd name="T7" fmla="*/ 130 h 536"/>
                <a:gd name="T8" fmla="*/ 413 w 414"/>
                <a:gd name="T9" fmla="*/ 434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536">
                  <a:moveTo>
                    <a:pt x="413" y="434"/>
                  </a:moveTo>
                  <a:lnTo>
                    <a:pt x="413" y="434"/>
                  </a:lnTo>
                  <a:cubicBezTo>
                    <a:pt x="346" y="493"/>
                    <a:pt x="156" y="535"/>
                    <a:pt x="89" y="366"/>
                  </a:cubicBezTo>
                  <a:cubicBezTo>
                    <a:pt x="0" y="147"/>
                    <a:pt x="219" y="0"/>
                    <a:pt x="312" y="130"/>
                  </a:cubicBezTo>
                  <a:cubicBezTo>
                    <a:pt x="404" y="257"/>
                    <a:pt x="413" y="434"/>
                    <a:pt x="413" y="434"/>
                  </a:cubicBezTo>
                </a:path>
              </a:pathLst>
            </a:custGeom>
            <a:solidFill>
              <a:srgbClr val="EEC0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91" name="Freeform 104"/>
            <p:cNvSpPr>
              <a:spLocks noChangeArrowheads="1"/>
            </p:cNvSpPr>
            <p:nvPr/>
          </p:nvSpPr>
          <p:spPr bwMode="auto">
            <a:xfrm>
              <a:off x="16315021" y="7374627"/>
              <a:ext cx="192965" cy="55133"/>
            </a:xfrm>
            <a:custGeom>
              <a:avLst/>
              <a:gdLst>
                <a:gd name="T0" fmla="*/ 0 w 308"/>
                <a:gd name="T1" fmla="*/ 0 h 89"/>
                <a:gd name="T2" fmla="*/ 0 w 308"/>
                <a:gd name="T3" fmla="*/ 0 h 89"/>
                <a:gd name="T4" fmla="*/ 307 w 308"/>
                <a:gd name="T5" fmla="*/ 38 h 89"/>
                <a:gd name="T6" fmla="*/ 0 w 308"/>
                <a:gd name="T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89">
                  <a:moveTo>
                    <a:pt x="0" y="0"/>
                  </a:moveTo>
                  <a:lnTo>
                    <a:pt x="0" y="0"/>
                  </a:lnTo>
                  <a:cubicBezTo>
                    <a:pt x="75" y="88"/>
                    <a:pt x="265" y="76"/>
                    <a:pt x="307" y="38"/>
                  </a:cubicBezTo>
                  <a:cubicBezTo>
                    <a:pt x="232" y="51"/>
                    <a:pt x="84" y="51"/>
                    <a:pt x="0" y="0"/>
                  </a:cubicBezTo>
                </a:path>
              </a:pathLst>
            </a:custGeom>
            <a:solidFill>
              <a:srgbClr val="CC475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92" name="Freeform 105"/>
            <p:cNvSpPr>
              <a:spLocks noChangeArrowheads="1"/>
            </p:cNvSpPr>
            <p:nvPr/>
          </p:nvSpPr>
          <p:spPr bwMode="auto">
            <a:xfrm>
              <a:off x="16441826" y="7049344"/>
              <a:ext cx="49620" cy="93726"/>
            </a:xfrm>
            <a:custGeom>
              <a:avLst/>
              <a:gdLst>
                <a:gd name="T0" fmla="*/ 59 w 81"/>
                <a:gd name="T1" fmla="*/ 9 h 149"/>
                <a:gd name="T2" fmla="*/ 59 w 81"/>
                <a:gd name="T3" fmla="*/ 9 h 149"/>
                <a:gd name="T4" fmla="*/ 76 w 81"/>
                <a:gd name="T5" fmla="*/ 85 h 149"/>
                <a:gd name="T6" fmla="*/ 46 w 81"/>
                <a:gd name="T7" fmla="*/ 135 h 149"/>
                <a:gd name="T8" fmla="*/ 17 w 81"/>
                <a:gd name="T9" fmla="*/ 110 h 149"/>
                <a:gd name="T10" fmla="*/ 34 w 81"/>
                <a:gd name="T11" fmla="*/ 26 h 149"/>
                <a:gd name="T12" fmla="*/ 59 w 81"/>
                <a:gd name="T13" fmla="*/ 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49">
                  <a:moveTo>
                    <a:pt x="59" y="9"/>
                  </a:moveTo>
                  <a:lnTo>
                    <a:pt x="59" y="9"/>
                  </a:lnTo>
                  <a:cubicBezTo>
                    <a:pt x="80" y="34"/>
                    <a:pt x="80" y="68"/>
                    <a:pt x="76" y="85"/>
                  </a:cubicBezTo>
                  <a:cubicBezTo>
                    <a:pt x="76" y="106"/>
                    <a:pt x="67" y="118"/>
                    <a:pt x="46" y="135"/>
                  </a:cubicBezTo>
                  <a:cubicBezTo>
                    <a:pt x="30" y="148"/>
                    <a:pt x="30" y="135"/>
                    <a:pt x="17" y="110"/>
                  </a:cubicBezTo>
                  <a:cubicBezTo>
                    <a:pt x="0" y="81"/>
                    <a:pt x="17" y="47"/>
                    <a:pt x="34" y="26"/>
                  </a:cubicBezTo>
                  <a:cubicBezTo>
                    <a:pt x="46" y="13"/>
                    <a:pt x="51" y="0"/>
                    <a:pt x="59" y="9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93" name="Freeform 106"/>
            <p:cNvSpPr>
              <a:spLocks noChangeArrowheads="1"/>
            </p:cNvSpPr>
            <p:nvPr/>
          </p:nvSpPr>
          <p:spPr bwMode="auto">
            <a:xfrm>
              <a:off x="16168918" y="7074155"/>
              <a:ext cx="49620" cy="93726"/>
            </a:xfrm>
            <a:custGeom>
              <a:avLst/>
              <a:gdLst>
                <a:gd name="T0" fmla="*/ 58 w 80"/>
                <a:gd name="T1" fmla="*/ 9 h 149"/>
                <a:gd name="T2" fmla="*/ 58 w 80"/>
                <a:gd name="T3" fmla="*/ 9 h 149"/>
                <a:gd name="T4" fmla="*/ 75 w 80"/>
                <a:gd name="T5" fmla="*/ 85 h 149"/>
                <a:gd name="T6" fmla="*/ 46 w 80"/>
                <a:gd name="T7" fmla="*/ 135 h 149"/>
                <a:gd name="T8" fmla="*/ 17 w 80"/>
                <a:gd name="T9" fmla="*/ 106 h 149"/>
                <a:gd name="T10" fmla="*/ 33 w 80"/>
                <a:gd name="T11" fmla="*/ 26 h 149"/>
                <a:gd name="T12" fmla="*/ 58 w 80"/>
                <a:gd name="T13" fmla="*/ 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49">
                  <a:moveTo>
                    <a:pt x="58" y="9"/>
                  </a:moveTo>
                  <a:lnTo>
                    <a:pt x="58" y="9"/>
                  </a:lnTo>
                  <a:cubicBezTo>
                    <a:pt x="79" y="30"/>
                    <a:pt x="79" y="68"/>
                    <a:pt x="75" y="85"/>
                  </a:cubicBezTo>
                  <a:cubicBezTo>
                    <a:pt x="75" y="106"/>
                    <a:pt x="67" y="118"/>
                    <a:pt x="46" y="135"/>
                  </a:cubicBezTo>
                  <a:cubicBezTo>
                    <a:pt x="29" y="148"/>
                    <a:pt x="29" y="131"/>
                    <a:pt x="17" y="106"/>
                  </a:cubicBezTo>
                  <a:cubicBezTo>
                    <a:pt x="0" y="81"/>
                    <a:pt x="17" y="47"/>
                    <a:pt x="33" y="26"/>
                  </a:cubicBezTo>
                  <a:cubicBezTo>
                    <a:pt x="46" y="13"/>
                    <a:pt x="50" y="0"/>
                    <a:pt x="58" y="9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94" name="Freeform 107"/>
            <p:cNvSpPr>
              <a:spLocks noChangeArrowheads="1"/>
            </p:cNvSpPr>
            <p:nvPr/>
          </p:nvSpPr>
          <p:spPr bwMode="auto">
            <a:xfrm>
              <a:off x="16444581" y="6826057"/>
              <a:ext cx="168156" cy="115779"/>
            </a:xfrm>
            <a:custGeom>
              <a:avLst/>
              <a:gdLst>
                <a:gd name="T0" fmla="*/ 0 w 271"/>
                <a:gd name="T1" fmla="*/ 186 h 187"/>
                <a:gd name="T2" fmla="*/ 0 w 271"/>
                <a:gd name="T3" fmla="*/ 186 h 187"/>
                <a:gd name="T4" fmla="*/ 270 w 271"/>
                <a:gd name="T5" fmla="*/ 89 h 187"/>
                <a:gd name="T6" fmla="*/ 0 w 271"/>
                <a:gd name="T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1" h="187">
                  <a:moveTo>
                    <a:pt x="0" y="186"/>
                  </a:moveTo>
                  <a:lnTo>
                    <a:pt x="0" y="186"/>
                  </a:lnTo>
                  <a:cubicBezTo>
                    <a:pt x="84" y="0"/>
                    <a:pt x="245" y="13"/>
                    <a:pt x="270" y="89"/>
                  </a:cubicBezTo>
                  <a:cubicBezTo>
                    <a:pt x="211" y="17"/>
                    <a:pt x="55" y="97"/>
                    <a:pt x="0" y="186"/>
                  </a:cubicBezTo>
                </a:path>
              </a:pathLst>
            </a:custGeom>
            <a:solidFill>
              <a:srgbClr val="4D4C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95" name="Freeform 108"/>
            <p:cNvSpPr>
              <a:spLocks noChangeArrowheads="1"/>
            </p:cNvSpPr>
            <p:nvPr/>
          </p:nvSpPr>
          <p:spPr bwMode="auto">
            <a:xfrm>
              <a:off x="16053139" y="6870162"/>
              <a:ext cx="195723" cy="132319"/>
            </a:xfrm>
            <a:custGeom>
              <a:avLst/>
              <a:gdLst>
                <a:gd name="T0" fmla="*/ 312 w 313"/>
                <a:gd name="T1" fmla="*/ 101 h 211"/>
                <a:gd name="T2" fmla="*/ 312 w 313"/>
                <a:gd name="T3" fmla="*/ 101 h 211"/>
                <a:gd name="T4" fmla="*/ 0 w 313"/>
                <a:gd name="T5" fmla="*/ 210 h 211"/>
                <a:gd name="T6" fmla="*/ 312 w 313"/>
                <a:gd name="T7" fmla="*/ 10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211">
                  <a:moveTo>
                    <a:pt x="312" y="101"/>
                  </a:moveTo>
                  <a:lnTo>
                    <a:pt x="312" y="101"/>
                  </a:lnTo>
                  <a:cubicBezTo>
                    <a:pt x="157" y="0"/>
                    <a:pt x="25" y="139"/>
                    <a:pt x="0" y="210"/>
                  </a:cubicBezTo>
                  <a:cubicBezTo>
                    <a:pt x="46" y="156"/>
                    <a:pt x="173" y="50"/>
                    <a:pt x="312" y="101"/>
                  </a:cubicBezTo>
                </a:path>
              </a:pathLst>
            </a:custGeom>
            <a:solidFill>
              <a:srgbClr val="4D4C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96" name="Freeform 109"/>
            <p:cNvSpPr>
              <a:spLocks noChangeArrowheads="1"/>
            </p:cNvSpPr>
            <p:nvPr/>
          </p:nvSpPr>
          <p:spPr bwMode="auto">
            <a:xfrm>
              <a:off x="15449434" y="10371102"/>
              <a:ext cx="498952" cy="181938"/>
            </a:xfrm>
            <a:custGeom>
              <a:avLst/>
              <a:gdLst>
                <a:gd name="T0" fmla="*/ 797 w 798"/>
                <a:gd name="T1" fmla="*/ 291 h 292"/>
                <a:gd name="T2" fmla="*/ 797 w 798"/>
                <a:gd name="T3" fmla="*/ 291 h 292"/>
                <a:gd name="T4" fmla="*/ 447 w 798"/>
                <a:gd name="T5" fmla="*/ 0 h 292"/>
                <a:gd name="T6" fmla="*/ 42 w 798"/>
                <a:gd name="T7" fmla="*/ 126 h 292"/>
                <a:gd name="T8" fmla="*/ 0 w 798"/>
                <a:gd name="T9" fmla="*/ 291 h 292"/>
                <a:gd name="T10" fmla="*/ 797 w 798"/>
                <a:gd name="T11" fmla="*/ 291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8" h="292">
                  <a:moveTo>
                    <a:pt x="797" y="291"/>
                  </a:moveTo>
                  <a:lnTo>
                    <a:pt x="797" y="291"/>
                  </a:lnTo>
                  <a:cubicBezTo>
                    <a:pt x="754" y="122"/>
                    <a:pt x="645" y="0"/>
                    <a:pt x="447" y="0"/>
                  </a:cubicBezTo>
                  <a:cubicBezTo>
                    <a:pt x="253" y="0"/>
                    <a:pt x="202" y="97"/>
                    <a:pt x="42" y="126"/>
                  </a:cubicBezTo>
                  <a:cubicBezTo>
                    <a:pt x="17" y="169"/>
                    <a:pt x="0" y="291"/>
                    <a:pt x="0" y="291"/>
                  </a:cubicBezTo>
                  <a:lnTo>
                    <a:pt x="797" y="291"/>
                  </a:ln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97" name="Freeform 110"/>
            <p:cNvSpPr>
              <a:spLocks noChangeArrowheads="1"/>
            </p:cNvSpPr>
            <p:nvPr/>
          </p:nvSpPr>
          <p:spPr bwMode="auto">
            <a:xfrm>
              <a:off x="17266062" y="6269214"/>
              <a:ext cx="1141251" cy="1088874"/>
            </a:xfrm>
            <a:custGeom>
              <a:avLst/>
              <a:gdLst>
                <a:gd name="T0" fmla="*/ 1640 w 1827"/>
                <a:gd name="T1" fmla="*/ 1138 h 1741"/>
                <a:gd name="T2" fmla="*/ 1640 w 1827"/>
                <a:gd name="T3" fmla="*/ 1138 h 1741"/>
                <a:gd name="T4" fmla="*/ 1826 w 1827"/>
                <a:gd name="T5" fmla="*/ 506 h 1741"/>
                <a:gd name="T6" fmla="*/ 1674 w 1827"/>
                <a:gd name="T7" fmla="*/ 636 h 1741"/>
                <a:gd name="T8" fmla="*/ 1686 w 1827"/>
                <a:gd name="T9" fmla="*/ 328 h 1741"/>
                <a:gd name="T10" fmla="*/ 915 w 1827"/>
                <a:gd name="T11" fmla="*/ 34 h 1741"/>
                <a:gd name="T12" fmla="*/ 38 w 1827"/>
                <a:gd name="T13" fmla="*/ 261 h 1741"/>
                <a:gd name="T14" fmla="*/ 228 w 1827"/>
                <a:gd name="T15" fmla="*/ 341 h 1741"/>
                <a:gd name="T16" fmla="*/ 0 w 1827"/>
                <a:gd name="T17" fmla="*/ 413 h 1741"/>
                <a:gd name="T18" fmla="*/ 266 w 1827"/>
                <a:gd name="T19" fmla="*/ 641 h 1741"/>
                <a:gd name="T20" fmla="*/ 1400 w 1827"/>
                <a:gd name="T21" fmla="*/ 1740 h 1741"/>
                <a:gd name="T22" fmla="*/ 1543 w 1827"/>
                <a:gd name="T23" fmla="*/ 1715 h 1741"/>
                <a:gd name="T24" fmla="*/ 1619 w 1827"/>
                <a:gd name="T25" fmla="*/ 1332 h 1741"/>
                <a:gd name="T26" fmla="*/ 1640 w 1827"/>
                <a:gd name="T27" fmla="*/ 1138 h 1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27" h="1741">
                  <a:moveTo>
                    <a:pt x="1640" y="1138"/>
                  </a:moveTo>
                  <a:lnTo>
                    <a:pt x="1640" y="1138"/>
                  </a:lnTo>
                  <a:cubicBezTo>
                    <a:pt x="1796" y="898"/>
                    <a:pt x="1813" y="611"/>
                    <a:pt x="1826" y="506"/>
                  </a:cubicBezTo>
                  <a:cubicBezTo>
                    <a:pt x="1758" y="535"/>
                    <a:pt x="1691" y="606"/>
                    <a:pt x="1674" y="636"/>
                  </a:cubicBezTo>
                  <a:cubicBezTo>
                    <a:pt x="1712" y="459"/>
                    <a:pt x="1699" y="341"/>
                    <a:pt x="1686" y="328"/>
                  </a:cubicBezTo>
                  <a:cubicBezTo>
                    <a:pt x="1678" y="316"/>
                    <a:pt x="1324" y="72"/>
                    <a:pt x="915" y="34"/>
                  </a:cubicBezTo>
                  <a:cubicBezTo>
                    <a:pt x="578" y="0"/>
                    <a:pt x="312" y="63"/>
                    <a:pt x="38" y="261"/>
                  </a:cubicBezTo>
                  <a:cubicBezTo>
                    <a:pt x="144" y="278"/>
                    <a:pt x="220" y="324"/>
                    <a:pt x="228" y="341"/>
                  </a:cubicBezTo>
                  <a:cubicBezTo>
                    <a:pt x="93" y="341"/>
                    <a:pt x="21" y="388"/>
                    <a:pt x="0" y="413"/>
                  </a:cubicBezTo>
                  <a:cubicBezTo>
                    <a:pt x="85" y="472"/>
                    <a:pt x="106" y="548"/>
                    <a:pt x="266" y="641"/>
                  </a:cubicBezTo>
                  <a:cubicBezTo>
                    <a:pt x="430" y="738"/>
                    <a:pt x="1400" y="1740"/>
                    <a:pt x="1400" y="1740"/>
                  </a:cubicBezTo>
                  <a:cubicBezTo>
                    <a:pt x="1472" y="1707"/>
                    <a:pt x="1543" y="1715"/>
                    <a:pt x="1543" y="1715"/>
                  </a:cubicBezTo>
                  <a:cubicBezTo>
                    <a:pt x="1547" y="1597"/>
                    <a:pt x="1611" y="1403"/>
                    <a:pt x="1619" y="1332"/>
                  </a:cubicBezTo>
                  <a:cubicBezTo>
                    <a:pt x="1627" y="1256"/>
                    <a:pt x="1640" y="1138"/>
                    <a:pt x="1640" y="1138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98" name="Freeform 111"/>
            <p:cNvSpPr>
              <a:spLocks noChangeArrowheads="1"/>
            </p:cNvSpPr>
            <p:nvPr/>
          </p:nvSpPr>
          <p:spPr bwMode="auto">
            <a:xfrm>
              <a:off x="17368058" y="6542122"/>
              <a:ext cx="843533" cy="1177088"/>
            </a:xfrm>
            <a:custGeom>
              <a:avLst/>
              <a:gdLst>
                <a:gd name="T0" fmla="*/ 84 w 1350"/>
                <a:gd name="T1" fmla="*/ 211 h 1885"/>
                <a:gd name="T2" fmla="*/ 84 w 1350"/>
                <a:gd name="T3" fmla="*/ 211 h 1885"/>
                <a:gd name="T4" fmla="*/ 354 w 1350"/>
                <a:gd name="T5" fmla="*/ 118 h 1885"/>
                <a:gd name="T6" fmla="*/ 506 w 1350"/>
                <a:gd name="T7" fmla="*/ 287 h 1885"/>
                <a:gd name="T8" fmla="*/ 1054 w 1350"/>
                <a:gd name="T9" fmla="*/ 46 h 1885"/>
                <a:gd name="T10" fmla="*/ 1344 w 1350"/>
                <a:gd name="T11" fmla="*/ 392 h 1885"/>
                <a:gd name="T12" fmla="*/ 1260 w 1350"/>
                <a:gd name="T13" fmla="*/ 763 h 1885"/>
                <a:gd name="T14" fmla="*/ 1332 w 1350"/>
                <a:gd name="T15" fmla="*/ 991 h 1885"/>
                <a:gd name="T16" fmla="*/ 1172 w 1350"/>
                <a:gd name="T17" fmla="*/ 1884 h 1885"/>
                <a:gd name="T18" fmla="*/ 480 w 1350"/>
                <a:gd name="T19" fmla="*/ 1876 h 1885"/>
                <a:gd name="T20" fmla="*/ 502 w 1350"/>
                <a:gd name="T21" fmla="*/ 1530 h 1885"/>
                <a:gd name="T22" fmla="*/ 12 w 1350"/>
                <a:gd name="T23" fmla="*/ 1488 h 1885"/>
                <a:gd name="T24" fmla="*/ 84 w 1350"/>
                <a:gd name="T25" fmla="*/ 211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0" h="1885">
                  <a:moveTo>
                    <a:pt x="84" y="211"/>
                  </a:moveTo>
                  <a:lnTo>
                    <a:pt x="84" y="211"/>
                  </a:lnTo>
                  <a:cubicBezTo>
                    <a:pt x="105" y="89"/>
                    <a:pt x="194" y="0"/>
                    <a:pt x="354" y="118"/>
                  </a:cubicBezTo>
                  <a:cubicBezTo>
                    <a:pt x="510" y="240"/>
                    <a:pt x="506" y="287"/>
                    <a:pt x="506" y="287"/>
                  </a:cubicBezTo>
                  <a:cubicBezTo>
                    <a:pt x="670" y="147"/>
                    <a:pt x="948" y="17"/>
                    <a:pt x="1054" y="46"/>
                  </a:cubicBezTo>
                  <a:cubicBezTo>
                    <a:pt x="1159" y="80"/>
                    <a:pt x="1340" y="325"/>
                    <a:pt x="1344" y="392"/>
                  </a:cubicBezTo>
                  <a:cubicBezTo>
                    <a:pt x="1349" y="460"/>
                    <a:pt x="1281" y="725"/>
                    <a:pt x="1260" y="763"/>
                  </a:cubicBezTo>
                  <a:cubicBezTo>
                    <a:pt x="1332" y="991"/>
                    <a:pt x="1332" y="991"/>
                    <a:pt x="1332" y="991"/>
                  </a:cubicBezTo>
                  <a:cubicBezTo>
                    <a:pt x="1285" y="1337"/>
                    <a:pt x="1172" y="1884"/>
                    <a:pt x="1172" y="1884"/>
                  </a:cubicBezTo>
                  <a:cubicBezTo>
                    <a:pt x="480" y="1876"/>
                    <a:pt x="480" y="1876"/>
                    <a:pt x="480" y="1876"/>
                  </a:cubicBezTo>
                  <a:cubicBezTo>
                    <a:pt x="476" y="1691"/>
                    <a:pt x="502" y="1530"/>
                    <a:pt x="502" y="1530"/>
                  </a:cubicBezTo>
                  <a:cubicBezTo>
                    <a:pt x="286" y="1534"/>
                    <a:pt x="12" y="1488"/>
                    <a:pt x="12" y="1488"/>
                  </a:cubicBezTo>
                  <a:cubicBezTo>
                    <a:pt x="0" y="1134"/>
                    <a:pt x="55" y="409"/>
                    <a:pt x="84" y="211"/>
                  </a:cubicBezTo>
                </a:path>
              </a:pathLst>
            </a:custGeom>
            <a:solidFill>
              <a:srgbClr val="EEC0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99" name="Freeform 112"/>
            <p:cNvSpPr>
              <a:spLocks noChangeArrowheads="1"/>
            </p:cNvSpPr>
            <p:nvPr/>
          </p:nvSpPr>
          <p:spPr bwMode="auto">
            <a:xfrm>
              <a:off x="17654748" y="7498678"/>
              <a:ext cx="449332" cy="223288"/>
            </a:xfrm>
            <a:custGeom>
              <a:avLst/>
              <a:gdLst>
                <a:gd name="T0" fmla="*/ 717 w 718"/>
                <a:gd name="T1" fmla="*/ 354 h 355"/>
                <a:gd name="T2" fmla="*/ 717 w 718"/>
                <a:gd name="T3" fmla="*/ 354 h 355"/>
                <a:gd name="T4" fmla="*/ 717 w 718"/>
                <a:gd name="T5" fmla="*/ 354 h 355"/>
                <a:gd name="T6" fmla="*/ 717 w 718"/>
                <a:gd name="T7" fmla="*/ 354 h 355"/>
                <a:gd name="T8" fmla="*/ 717 w 718"/>
                <a:gd name="T9" fmla="*/ 354 h 355"/>
                <a:gd name="T10" fmla="*/ 717 w 718"/>
                <a:gd name="T11" fmla="*/ 354 h 355"/>
                <a:gd name="T12" fmla="*/ 717 w 718"/>
                <a:gd name="T13" fmla="*/ 354 h 355"/>
                <a:gd name="T14" fmla="*/ 717 w 718"/>
                <a:gd name="T15" fmla="*/ 354 h 355"/>
                <a:gd name="T16" fmla="*/ 717 w 718"/>
                <a:gd name="T17" fmla="*/ 354 h 355"/>
                <a:gd name="T18" fmla="*/ 717 w 718"/>
                <a:gd name="T19" fmla="*/ 354 h 355"/>
                <a:gd name="T20" fmla="*/ 717 w 718"/>
                <a:gd name="T21" fmla="*/ 354 h 355"/>
                <a:gd name="T22" fmla="*/ 717 w 718"/>
                <a:gd name="T23" fmla="*/ 354 h 355"/>
                <a:gd name="T24" fmla="*/ 717 w 718"/>
                <a:gd name="T25" fmla="*/ 354 h 355"/>
                <a:gd name="T26" fmla="*/ 717 w 718"/>
                <a:gd name="T27" fmla="*/ 354 h 355"/>
                <a:gd name="T28" fmla="*/ 717 w 718"/>
                <a:gd name="T29" fmla="*/ 354 h 355"/>
                <a:gd name="T30" fmla="*/ 717 w 718"/>
                <a:gd name="T31" fmla="*/ 354 h 355"/>
                <a:gd name="T32" fmla="*/ 717 w 718"/>
                <a:gd name="T33" fmla="*/ 354 h 355"/>
                <a:gd name="T34" fmla="*/ 717 w 718"/>
                <a:gd name="T35" fmla="*/ 354 h 355"/>
                <a:gd name="T36" fmla="*/ 717 w 718"/>
                <a:gd name="T37" fmla="*/ 354 h 355"/>
                <a:gd name="T38" fmla="*/ 717 w 718"/>
                <a:gd name="T39" fmla="*/ 354 h 355"/>
                <a:gd name="T40" fmla="*/ 717 w 718"/>
                <a:gd name="T41" fmla="*/ 354 h 355"/>
                <a:gd name="T42" fmla="*/ 717 w 718"/>
                <a:gd name="T43" fmla="*/ 354 h 355"/>
                <a:gd name="T44" fmla="*/ 717 w 718"/>
                <a:gd name="T45" fmla="*/ 354 h 355"/>
                <a:gd name="T46" fmla="*/ 717 w 718"/>
                <a:gd name="T47" fmla="*/ 354 h 355"/>
                <a:gd name="T48" fmla="*/ 717 w 718"/>
                <a:gd name="T49" fmla="*/ 354 h 355"/>
                <a:gd name="T50" fmla="*/ 717 w 718"/>
                <a:gd name="T51" fmla="*/ 354 h 355"/>
                <a:gd name="T52" fmla="*/ 717 w 718"/>
                <a:gd name="T53" fmla="*/ 354 h 355"/>
                <a:gd name="T54" fmla="*/ 717 w 718"/>
                <a:gd name="T55" fmla="*/ 354 h 355"/>
                <a:gd name="T56" fmla="*/ 717 w 718"/>
                <a:gd name="T57" fmla="*/ 350 h 355"/>
                <a:gd name="T58" fmla="*/ 717 w 718"/>
                <a:gd name="T59" fmla="*/ 350 h 355"/>
                <a:gd name="T60" fmla="*/ 717 w 718"/>
                <a:gd name="T61" fmla="*/ 350 h 355"/>
                <a:gd name="T62" fmla="*/ 717 w 718"/>
                <a:gd name="T63" fmla="*/ 350 h 355"/>
                <a:gd name="T64" fmla="*/ 0 w 718"/>
                <a:gd name="T65" fmla="*/ 0 h 355"/>
                <a:gd name="T66" fmla="*/ 0 w 718"/>
                <a:gd name="T67" fmla="*/ 0 h 355"/>
                <a:gd name="T68" fmla="*/ 42 w 718"/>
                <a:gd name="T69" fmla="*/ 0 h 355"/>
                <a:gd name="T70" fmla="*/ 0 w 718"/>
                <a:gd name="T71" fmla="*/ 0 h 355"/>
                <a:gd name="T72" fmla="*/ 717 w 718"/>
                <a:gd name="T73" fmla="*/ 354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8" h="355">
                  <a:moveTo>
                    <a:pt x="717" y="354"/>
                  </a:move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0"/>
                  </a:lnTo>
                  <a:lnTo>
                    <a:pt x="717" y="350"/>
                  </a:lnTo>
                  <a:lnTo>
                    <a:pt x="717" y="350"/>
                  </a:lnTo>
                  <a:lnTo>
                    <a:pt x="717" y="350"/>
                  </a:lnTo>
                  <a:lnTo>
                    <a:pt x="717" y="350"/>
                  </a:lnTo>
                  <a:lnTo>
                    <a:pt x="717" y="350"/>
                  </a:lnTo>
                  <a:lnTo>
                    <a:pt x="717" y="350"/>
                  </a:lnTo>
                  <a:lnTo>
                    <a:pt x="717" y="35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2" y="0"/>
                  </a:lnTo>
                  <a:lnTo>
                    <a:pt x="42" y="0"/>
                  </a:lnTo>
                  <a:cubicBezTo>
                    <a:pt x="30" y="0"/>
                    <a:pt x="17" y="0"/>
                    <a:pt x="0" y="0"/>
                  </a:cubicBezTo>
                  <a:cubicBezTo>
                    <a:pt x="17" y="0"/>
                    <a:pt x="30" y="0"/>
                    <a:pt x="42" y="0"/>
                  </a:cubicBezTo>
                  <a:lnTo>
                    <a:pt x="717" y="354"/>
                  </a:lnTo>
                </a:path>
              </a:pathLst>
            </a:custGeom>
            <a:solidFill>
              <a:srgbClr val="F5DD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00" name="Freeform 113"/>
            <p:cNvSpPr>
              <a:spLocks noChangeArrowheads="1"/>
            </p:cNvSpPr>
            <p:nvPr/>
          </p:nvSpPr>
          <p:spPr bwMode="auto">
            <a:xfrm>
              <a:off x="17376328" y="7145828"/>
              <a:ext cx="824237" cy="576138"/>
            </a:xfrm>
            <a:custGeom>
              <a:avLst/>
              <a:gdLst>
                <a:gd name="T0" fmla="*/ 1260 w 1317"/>
                <a:gd name="T1" fmla="*/ 0 h 920"/>
                <a:gd name="T2" fmla="*/ 1260 w 1317"/>
                <a:gd name="T3" fmla="*/ 0 h 920"/>
                <a:gd name="T4" fmla="*/ 1003 w 1317"/>
                <a:gd name="T5" fmla="*/ 426 h 920"/>
                <a:gd name="T6" fmla="*/ 384 w 1317"/>
                <a:gd name="T7" fmla="*/ 544 h 920"/>
                <a:gd name="T8" fmla="*/ 0 w 1317"/>
                <a:gd name="T9" fmla="*/ 506 h 920"/>
                <a:gd name="T10" fmla="*/ 0 w 1317"/>
                <a:gd name="T11" fmla="*/ 523 h 920"/>
                <a:gd name="T12" fmla="*/ 443 w 1317"/>
                <a:gd name="T13" fmla="*/ 565 h 920"/>
                <a:gd name="T14" fmla="*/ 443 w 1317"/>
                <a:gd name="T15" fmla="*/ 565 h 920"/>
                <a:gd name="T16" fmla="*/ 443 w 1317"/>
                <a:gd name="T17" fmla="*/ 565 h 920"/>
                <a:gd name="T18" fmla="*/ 485 w 1317"/>
                <a:gd name="T19" fmla="*/ 565 h 920"/>
                <a:gd name="T20" fmla="*/ 490 w 1317"/>
                <a:gd name="T21" fmla="*/ 565 h 920"/>
                <a:gd name="T22" fmla="*/ 490 w 1317"/>
                <a:gd name="T23" fmla="*/ 565 h 920"/>
                <a:gd name="T24" fmla="*/ 490 w 1317"/>
                <a:gd name="T25" fmla="*/ 565 h 920"/>
                <a:gd name="T26" fmla="*/ 468 w 1317"/>
                <a:gd name="T27" fmla="*/ 877 h 920"/>
                <a:gd name="T28" fmla="*/ 468 w 1317"/>
                <a:gd name="T29" fmla="*/ 911 h 920"/>
                <a:gd name="T30" fmla="*/ 1160 w 1317"/>
                <a:gd name="T31" fmla="*/ 919 h 920"/>
                <a:gd name="T32" fmla="*/ 1160 w 1317"/>
                <a:gd name="T33" fmla="*/ 919 h 920"/>
                <a:gd name="T34" fmla="*/ 1160 w 1317"/>
                <a:gd name="T35" fmla="*/ 919 h 920"/>
                <a:gd name="T36" fmla="*/ 1160 w 1317"/>
                <a:gd name="T37" fmla="*/ 919 h 920"/>
                <a:gd name="T38" fmla="*/ 1160 w 1317"/>
                <a:gd name="T39" fmla="*/ 919 h 920"/>
                <a:gd name="T40" fmla="*/ 1160 w 1317"/>
                <a:gd name="T41" fmla="*/ 919 h 920"/>
                <a:gd name="T42" fmla="*/ 1160 w 1317"/>
                <a:gd name="T43" fmla="*/ 919 h 920"/>
                <a:gd name="T44" fmla="*/ 1160 w 1317"/>
                <a:gd name="T45" fmla="*/ 919 h 920"/>
                <a:gd name="T46" fmla="*/ 1160 w 1317"/>
                <a:gd name="T47" fmla="*/ 919 h 920"/>
                <a:gd name="T48" fmla="*/ 1160 w 1317"/>
                <a:gd name="T49" fmla="*/ 919 h 920"/>
                <a:gd name="T50" fmla="*/ 1160 w 1317"/>
                <a:gd name="T51" fmla="*/ 919 h 920"/>
                <a:gd name="T52" fmla="*/ 1160 w 1317"/>
                <a:gd name="T53" fmla="*/ 919 h 920"/>
                <a:gd name="T54" fmla="*/ 1160 w 1317"/>
                <a:gd name="T55" fmla="*/ 919 h 920"/>
                <a:gd name="T56" fmla="*/ 1160 w 1317"/>
                <a:gd name="T57" fmla="*/ 919 h 920"/>
                <a:gd name="T58" fmla="*/ 1160 w 1317"/>
                <a:gd name="T59" fmla="*/ 919 h 920"/>
                <a:gd name="T60" fmla="*/ 1160 w 1317"/>
                <a:gd name="T61" fmla="*/ 919 h 920"/>
                <a:gd name="T62" fmla="*/ 1160 w 1317"/>
                <a:gd name="T63" fmla="*/ 919 h 920"/>
                <a:gd name="T64" fmla="*/ 1160 w 1317"/>
                <a:gd name="T65" fmla="*/ 919 h 920"/>
                <a:gd name="T66" fmla="*/ 1160 w 1317"/>
                <a:gd name="T67" fmla="*/ 919 h 920"/>
                <a:gd name="T68" fmla="*/ 1160 w 1317"/>
                <a:gd name="T69" fmla="*/ 919 h 920"/>
                <a:gd name="T70" fmla="*/ 1160 w 1317"/>
                <a:gd name="T71" fmla="*/ 919 h 920"/>
                <a:gd name="T72" fmla="*/ 1160 w 1317"/>
                <a:gd name="T73" fmla="*/ 919 h 920"/>
                <a:gd name="T74" fmla="*/ 1160 w 1317"/>
                <a:gd name="T75" fmla="*/ 919 h 920"/>
                <a:gd name="T76" fmla="*/ 1160 w 1317"/>
                <a:gd name="T77" fmla="*/ 919 h 920"/>
                <a:gd name="T78" fmla="*/ 1160 w 1317"/>
                <a:gd name="T79" fmla="*/ 919 h 920"/>
                <a:gd name="T80" fmla="*/ 1160 w 1317"/>
                <a:gd name="T81" fmla="*/ 919 h 920"/>
                <a:gd name="T82" fmla="*/ 1160 w 1317"/>
                <a:gd name="T83" fmla="*/ 919 h 920"/>
                <a:gd name="T84" fmla="*/ 1160 w 1317"/>
                <a:gd name="T85" fmla="*/ 919 h 920"/>
                <a:gd name="T86" fmla="*/ 1160 w 1317"/>
                <a:gd name="T87" fmla="*/ 919 h 920"/>
                <a:gd name="T88" fmla="*/ 1160 w 1317"/>
                <a:gd name="T89" fmla="*/ 915 h 920"/>
                <a:gd name="T90" fmla="*/ 1160 w 1317"/>
                <a:gd name="T91" fmla="*/ 915 h 920"/>
                <a:gd name="T92" fmla="*/ 1160 w 1317"/>
                <a:gd name="T93" fmla="*/ 915 h 920"/>
                <a:gd name="T94" fmla="*/ 1160 w 1317"/>
                <a:gd name="T95" fmla="*/ 915 h 920"/>
                <a:gd name="T96" fmla="*/ 1316 w 1317"/>
                <a:gd name="T97" fmla="*/ 47 h 920"/>
                <a:gd name="T98" fmla="*/ 1260 w 1317"/>
                <a:gd name="T99" fmla="*/ 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17" h="920">
                  <a:moveTo>
                    <a:pt x="1260" y="0"/>
                  </a:moveTo>
                  <a:lnTo>
                    <a:pt x="1260" y="0"/>
                  </a:lnTo>
                  <a:cubicBezTo>
                    <a:pt x="1260" y="139"/>
                    <a:pt x="1223" y="275"/>
                    <a:pt x="1003" y="426"/>
                  </a:cubicBezTo>
                  <a:cubicBezTo>
                    <a:pt x="881" y="511"/>
                    <a:pt x="620" y="544"/>
                    <a:pt x="384" y="544"/>
                  </a:cubicBezTo>
                  <a:cubicBezTo>
                    <a:pt x="233" y="544"/>
                    <a:pt x="89" y="527"/>
                    <a:pt x="0" y="506"/>
                  </a:cubicBezTo>
                  <a:cubicBezTo>
                    <a:pt x="0" y="511"/>
                    <a:pt x="0" y="519"/>
                    <a:pt x="0" y="523"/>
                  </a:cubicBezTo>
                  <a:cubicBezTo>
                    <a:pt x="0" y="523"/>
                    <a:pt x="241" y="565"/>
                    <a:pt x="443" y="565"/>
                  </a:cubicBezTo>
                  <a:lnTo>
                    <a:pt x="443" y="565"/>
                  </a:lnTo>
                  <a:lnTo>
                    <a:pt x="443" y="565"/>
                  </a:lnTo>
                  <a:cubicBezTo>
                    <a:pt x="460" y="565"/>
                    <a:pt x="473" y="565"/>
                    <a:pt x="485" y="565"/>
                  </a:cubicBezTo>
                  <a:cubicBezTo>
                    <a:pt x="490" y="565"/>
                    <a:pt x="490" y="565"/>
                    <a:pt x="490" y="565"/>
                  </a:cubicBezTo>
                  <a:lnTo>
                    <a:pt x="490" y="565"/>
                  </a:lnTo>
                  <a:lnTo>
                    <a:pt x="490" y="565"/>
                  </a:lnTo>
                  <a:cubicBezTo>
                    <a:pt x="490" y="565"/>
                    <a:pt x="468" y="705"/>
                    <a:pt x="468" y="877"/>
                  </a:cubicBezTo>
                  <a:cubicBezTo>
                    <a:pt x="468" y="886"/>
                    <a:pt x="468" y="898"/>
                    <a:pt x="468" y="911"/>
                  </a:cubicBezTo>
                  <a:cubicBezTo>
                    <a:pt x="1160" y="919"/>
                    <a:pt x="1160" y="919"/>
                    <a:pt x="1160" y="919"/>
                  </a:cubicBez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5"/>
                  </a:lnTo>
                  <a:lnTo>
                    <a:pt x="1160" y="915"/>
                  </a:lnTo>
                  <a:lnTo>
                    <a:pt x="1160" y="915"/>
                  </a:lnTo>
                  <a:lnTo>
                    <a:pt x="1160" y="915"/>
                  </a:lnTo>
                  <a:cubicBezTo>
                    <a:pt x="1172" y="869"/>
                    <a:pt x="1269" y="384"/>
                    <a:pt x="1316" y="47"/>
                  </a:cubicBezTo>
                  <a:cubicBezTo>
                    <a:pt x="1260" y="0"/>
                    <a:pt x="1260" y="0"/>
                    <a:pt x="1260" y="0"/>
                  </a:cubicBezTo>
                </a:path>
              </a:pathLst>
            </a:custGeom>
            <a:solidFill>
              <a:srgbClr val="E7AB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01" name="Freeform 114"/>
            <p:cNvSpPr>
              <a:spLocks noChangeArrowheads="1"/>
            </p:cNvSpPr>
            <p:nvPr/>
          </p:nvSpPr>
          <p:spPr bwMode="auto">
            <a:xfrm>
              <a:off x="17508646" y="7132043"/>
              <a:ext cx="476900" cy="239829"/>
            </a:xfrm>
            <a:custGeom>
              <a:avLst/>
              <a:gdLst>
                <a:gd name="T0" fmla="*/ 0 w 764"/>
                <a:gd name="T1" fmla="*/ 300 h 384"/>
                <a:gd name="T2" fmla="*/ 0 w 764"/>
                <a:gd name="T3" fmla="*/ 300 h 384"/>
                <a:gd name="T4" fmla="*/ 683 w 764"/>
                <a:gd name="T5" fmla="*/ 38 h 384"/>
                <a:gd name="T6" fmla="*/ 595 w 764"/>
                <a:gd name="T7" fmla="*/ 59 h 384"/>
                <a:gd name="T8" fmla="*/ 717 w 764"/>
                <a:gd name="T9" fmla="*/ 13 h 384"/>
                <a:gd name="T10" fmla="*/ 751 w 764"/>
                <a:gd name="T11" fmla="*/ 110 h 384"/>
                <a:gd name="T12" fmla="*/ 704 w 764"/>
                <a:gd name="T13" fmla="*/ 46 h 384"/>
                <a:gd name="T14" fmla="*/ 0 w 764"/>
                <a:gd name="T15" fmla="*/ 30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4" h="384">
                  <a:moveTo>
                    <a:pt x="0" y="300"/>
                  </a:moveTo>
                  <a:lnTo>
                    <a:pt x="0" y="300"/>
                  </a:lnTo>
                  <a:cubicBezTo>
                    <a:pt x="392" y="346"/>
                    <a:pt x="662" y="114"/>
                    <a:pt x="683" y="38"/>
                  </a:cubicBezTo>
                  <a:cubicBezTo>
                    <a:pt x="654" y="34"/>
                    <a:pt x="612" y="46"/>
                    <a:pt x="595" y="59"/>
                  </a:cubicBezTo>
                  <a:cubicBezTo>
                    <a:pt x="637" y="4"/>
                    <a:pt x="700" y="0"/>
                    <a:pt x="717" y="13"/>
                  </a:cubicBezTo>
                  <a:cubicBezTo>
                    <a:pt x="738" y="25"/>
                    <a:pt x="763" y="85"/>
                    <a:pt x="751" y="110"/>
                  </a:cubicBezTo>
                  <a:cubicBezTo>
                    <a:pt x="755" y="80"/>
                    <a:pt x="725" y="51"/>
                    <a:pt x="704" y="46"/>
                  </a:cubicBezTo>
                  <a:cubicBezTo>
                    <a:pt x="607" y="232"/>
                    <a:pt x="304" y="383"/>
                    <a:pt x="0" y="300"/>
                  </a:cubicBezTo>
                </a:path>
              </a:pathLst>
            </a:custGeom>
            <a:solidFill>
              <a:srgbClr val="CC475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02" name="Freeform 115"/>
            <p:cNvSpPr>
              <a:spLocks noChangeArrowheads="1"/>
            </p:cNvSpPr>
            <p:nvPr/>
          </p:nvSpPr>
          <p:spPr bwMode="auto">
            <a:xfrm>
              <a:off x="17833931" y="6950105"/>
              <a:ext cx="49620" cy="93726"/>
            </a:xfrm>
            <a:custGeom>
              <a:avLst/>
              <a:gdLst>
                <a:gd name="T0" fmla="*/ 37 w 80"/>
                <a:gd name="T1" fmla="*/ 143 h 148"/>
                <a:gd name="T2" fmla="*/ 37 w 80"/>
                <a:gd name="T3" fmla="*/ 143 h 148"/>
                <a:gd name="T4" fmla="*/ 79 w 80"/>
                <a:gd name="T5" fmla="*/ 71 h 148"/>
                <a:gd name="T6" fmla="*/ 46 w 80"/>
                <a:gd name="T7" fmla="*/ 0 h 148"/>
                <a:gd name="T8" fmla="*/ 12 w 80"/>
                <a:gd name="T9" fmla="*/ 54 h 148"/>
                <a:gd name="T10" fmla="*/ 37 w 80"/>
                <a:gd name="T11" fmla="*/ 14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148">
                  <a:moveTo>
                    <a:pt x="37" y="143"/>
                  </a:moveTo>
                  <a:lnTo>
                    <a:pt x="37" y="143"/>
                  </a:lnTo>
                  <a:cubicBezTo>
                    <a:pt x="63" y="147"/>
                    <a:pt x="76" y="100"/>
                    <a:pt x="79" y="71"/>
                  </a:cubicBezTo>
                  <a:cubicBezTo>
                    <a:pt x="79" y="41"/>
                    <a:pt x="58" y="0"/>
                    <a:pt x="46" y="0"/>
                  </a:cubicBezTo>
                  <a:cubicBezTo>
                    <a:pt x="29" y="0"/>
                    <a:pt x="29" y="29"/>
                    <a:pt x="12" y="54"/>
                  </a:cubicBezTo>
                  <a:cubicBezTo>
                    <a:pt x="0" y="79"/>
                    <a:pt x="17" y="143"/>
                    <a:pt x="37" y="143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03" name="Freeform 116"/>
            <p:cNvSpPr>
              <a:spLocks noChangeArrowheads="1"/>
            </p:cNvSpPr>
            <p:nvPr/>
          </p:nvSpPr>
          <p:spPr bwMode="auto">
            <a:xfrm>
              <a:off x="17549997" y="6941836"/>
              <a:ext cx="52375" cy="93726"/>
            </a:xfrm>
            <a:custGeom>
              <a:avLst/>
              <a:gdLst>
                <a:gd name="T0" fmla="*/ 42 w 85"/>
                <a:gd name="T1" fmla="*/ 143 h 148"/>
                <a:gd name="T2" fmla="*/ 42 w 85"/>
                <a:gd name="T3" fmla="*/ 143 h 148"/>
                <a:gd name="T4" fmla="*/ 84 w 85"/>
                <a:gd name="T5" fmla="*/ 71 h 148"/>
                <a:gd name="T6" fmla="*/ 46 w 85"/>
                <a:gd name="T7" fmla="*/ 0 h 148"/>
                <a:gd name="T8" fmla="*/ 16 w 85"/>
                <a:gd name="T9" fmla="*/ 54 h 148"/>
                <a:gd name="T10" fmla="*/ 42 w 85"/>
                <a:gd name="T11" fmla="*/ 14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148">
                  <a:moveTo>
                    <a:pt x="42" y="143"/>
                  </a:moveTo>
                  <a:lnTo>
                    <a:pt x="42" y="143"/>
                  </a:lnTo>
                  <a:cubicBezTo>
                    <a:pt x="67" y="147"/>
                    <a:pt x="80" y="101"/>
                    <a:pt x="84" y="71"/>
                  </a:cubicBezTo>
                  <a:cubicBezTo>
                    <a:pt x="84" y="42"/>
                    <a:pt x="63" y="0"/>
                    <a:pt x="46" y="0"/>
                  </a:cubicBezTo>
                  <a:cubicBezTo>
                    <a:pt x="33" y="0"/>
                    <a:pt x="33" y="29"/>
                    <a:pt x="16" y="54"/>
                  </a:cubicBezTo>
                  <a:cubicBezTo>
                    <a:pt x="0" y="75"/>
                    <a:pt x="21" y="143"/>
                    <a:pt x="42" y="143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04" name="Freeform 117"/>
            <p:cNvSpPr>
              <a:spLocks noChangeArrowheads="1"/>
            </p:cNvSpPr>
            <p:nvPr/>
          </p:nvSpPr>
          <p:spPr bwMode="auto">
            <a:xfrm>
              <a:off x="17731936" y="6845351"/>
              <a:ext cx="201234" cy="90970"/>
            </a:xfrm>
            <a:custGeom>
              <a:avLst/>
              <a:gdLst>
                <a:gd name="T0" fmla="*/ 0 w 322"/>
                <a:gd name="T1" fmla="*/ 55 h 144"/>
                <a:gd name="T2" fmla="*/ 0 w 322"/>
                <a:gd name="T3" fmla="*/ 55 h 144"/>
                <a:gd name="T4" fmla="*/ 321 w 322"/>
                <a:gd name="T5" fmla="*/ 0 h 144"/>
                <a:gd name="T6" fmla="*/ 0 w 322"/>
                <a:gd name="T7" fmla="*/ 5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144">
                  <a:moveTo>
                    <a:pt x="0" y="55"/>
                  </a:moveTo>
                  <a:lnTo>
                    <a:pt x="0" y="55"/>
                  </a:lnTo>
                  <a:cubicBezTo>
                    <a:pt x="110" y="143"/>
                    <a:pt x="287" y="84"/>
                    <a:pt x="321" y="0"/>
                  </a:cubicBezTo>
                  <a:cubicBezTo>
                    <a:pt x="249" y="72"/>
                    <a:pt x="76" y="93"/>
                    <a:pt x="0" y="55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05" name="Freeform 118"/>
            <p:cNvSpPr>
              <a:spLocks noChangeArrowheads="1"/>
            </p:cNvSpPr>
            <p:nvPr/>
          </p:nvSpPr>
          <p:spPr bwMode="auto">
            <a:xfrm>
              <a:off x="17456272" y="6792977"/>
              <a:ext cx="159885" cy="90968"/>
            </a:xfrm>
            <a:custGeom>
              <a:avLst/>
              <a:gdLst>
                <a:gd name="T0" fmla="*/ 254 w 255"/>
                <a:gd name="T1" fmla="*/ 101 h 144"/>
                <a:gd name="T2" fmla="*/ 254 w 255"/>
                <a:gd name="T3" fmla="*/ 101 h 144"/>
                <a:gd name="T4" fmla="*/ 9 w 255"/>
                <a:gd name="T5" fmla="*/ 143 h 144"/>
                <a:gd name="T6" fmla="*/ 254 w 255"/>
                <a:gd name="T7" fmla="*/ 10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144">
                  <a:moveTo>
                    <a:pt x="254" y="101"/>
                  </a:moveTo>
                  <a:lnTo>
                    <a:pt x="254" y="101"/>
                  </a:lnTo>
                  <a:cubicBezTo>
                    <a:pt x="144" y="33"/>
                    <a:pt x="39" y="21"/>
                    <a:pt x="9" y="143"/>
                  </a:cubicBezTo>
                  <a:cubicBezTo>
                    <a:pt x="0" y="4"/>
                    <a:pt x="165" y="0"/>
                    <a:pt x="254" y="101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06" name="Freeform 119"/>
            <p:cNvSpPr>
              <a:spLocks noChangeArrowheads="1"/>
            </p:cNvSpPr>
            <p:nvPr/>
          </p:nvSpPr>
          <p:spPr bwMode="auto">
            <a:xfrm>
              <a:off x="18117866" y="6864649"/>
              <a:ext cx="256367" cy="405226"/>
            </a:xfrm>
            <a:custGeom>
              <a:avLst/>
              <a:gdLst>
                <a:gd name="T0" fmla="*/ 34 w 410"/>
                <a:gd name="T1" fmla="*/ 337 h 650"/>
                <a:gd name="T2" fmla="*/ 34 w 410"/>
                <a:gd name="T3" fmla="*/ 337 h 650"/>
                <a:gd name="T4" fmla="*/ 185 w 410"/>
                <a:gd name="T5" fmla="*/ 59 h 650"/>
                <a:gd name="T6" fmla="*/ 341 w 410"/>
                <a:gd name="T7" fmla="*/ 329 h 650"/>
                <a:gd name="T8" fmla="*/ 34 w 410"/>
                <a:gd name="T9" fmla="*/ 33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650">
                  <a:moveTo>
                    <a:pt x="34" y="337"/>
                  </a:moveTo>
                  <a:lnTo>
                    <a:pt x="34" y="337"/>
                  </a:lnTo>
                  <a:cubicBezTo>
                    <a:pt x="59" y="140"/>
                    <a:pt x="152" y="114"/>
                    <a:pt x="185" y="59"/>
                  </a:cubicBezTo>
                  <a:cubicBezTo>
                    <a:pt x="228" y="0"/>
                    <a:pt x="409" y="68"/>
                    <a:pt x="341" y="329"/>
                  </a:cubicBezTo>
                  <a:cubicBezTo>
                    <a:pt x="274" y="587"/>
                    <a:pt x="0" y="649"/>
                    <a:pt x="34" y="337"/>
                  </a:cubicBezTo>
                </a:path>
              </a:pathLst>
            </a:custGeom>
            <a:solidFill>
              <a:srgbClr val="EEC0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07" name="Freeform 120"/>
            <p:cNvSpPr>
              <a:spLocks noChangeArrowheads="1"/>
            </p:cNvSpPr>
            <p:nvPr/>
          </p:nvSpPr>
          <p:spPr bwMode="auto">
            <a:xfrm>
              <a:off x="17304655" y="9127855"/>
              <a:ext cx="1218437" cy="1659500"/>
            </a:xfrm>
            <a:custGeom>
              <a:avLst/>
              <a:gdLst>
                <a:gd name="T0" fmla="*/ 1948 w 1949"/>
                <a:gd name="T1" fmla="*/ 2652 h 2653"/>
                <a:gd name="T2" fmla="*/ 1948 w 1949"/>
                <a:gd name="T3" fmla="*/ 2652 h 2653"/>
                <a:gd name="T4" fmla="*/ 1531 w 1949"/>
                <a:gd name="T5" fmla="*/ 0 h 2653"/>
                <a:gd name="T6" fmla="*/ 0 w 1949"/>
                <a:gd name="T7" fmla="*/ 228 h 2653"/>
                <a:gd name="T8" fmla="*/ 409 w 1949"/>
                <a:gd name="T9" fmla="*/ 2323 h 2653"/>
                <a:gd name="T10" fmla="*/ 1164 w 1949"/>
                <a:gd name="T11" fmla="*/ 2491 h 2653"/>
                <a:gd name="T12" fmla="*/ 1948 w 1949"/>
                <a:gd name="T13" fmla="*/ 2652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9" h="2653">
                  <a:moveTo>
                    <a:pt x="1948" y="2652"/>
                  </a:moveTo>
                  <a:lnTo>
                    <a:pt x="1948" y="2652"/>
                  </a:lnTo>
                  <a:cubicBezTo>
                    <a:pt x="1606" y="1560"/>
                    <a:pt x="1531" y="0"/>
                    <a:pt x="1531" y="0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60" y="1404"/>
                    <a:pt x="409" y="2323"/>
                    <a:pt x="409" y="2323"/>
                  </a:cubicBezTo>
                  <a:cubicBezTo>
                    <a:pt x="1164" y="2491"/>
                    <a:pt x="1164" y="2491"/>
                    <a:pt x="1164" y="2491"/>
                  </a:cubicBezTo>
                  <a:lnTo>
                    <a:pt x="1948" y="2652"/>
                  </a:lnTo>
                </a:path>
              </a:pathLst>
            </a:custGeom>
            <a:solidFill>
              <a:srgbClr val="3A3A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08" name="Freeform 121"/>
            <p:cNvSpPr>
              <a:spLocks noChangeArrowheads="1"/>
            </p:cNvSpPr>
            <p:nvPr/>
          </p:nvSpPr>
          <p:spPr bwMode="auto">
            <a:xfrm>
              <a:off x="17304655" y="9127855"/>
              <a:ext cx="1218437" cy="1659500"/>
            </a:xfrm>
            <a:custGeom>
              <a:avLst/>
              <a:gdLst>
                <a:gd name="T0" fmla="*/ 1948 w 1949"/>
                <a:gd name="T1" fmla="*/ 2652 h 2653"/>
                <a:gd name="T2" fmla="*/ 1948 w 1949"/>
                <a:gd name="T3" fmla="*/ 2652 h 2653"/>
                <a:gd name="T4" fmla="*/ 1531 w 1949"/>
                <a:gd name="T5" fmla="*/ 0 h 2653"/>
                <a:gd name="T6" fmla="*/ 0 w 1949"/>
                <a:gd name="T7" fmla="*/ 228 h 2653"/>
                <a:gd name="T8" fmla="*/ 13 w 1949"/>
                <a:gd name="T9" fmla="*/ 405 h 2653"/>
                <a:gd name="T10" fmla="*/ 717 w 1949"/>
                <a:gd name="T11" fmla="*/ 688 h 2653"/>
                <a:gd name="T12" fmla="*/ 1020 w 1949"/>
                <a:gd name="T13" fmla="*/ 2462 h 2653"/>
                <a:gd name="T14" fmla="*/ 1164 w 1949"/>
                <a:gd name="T15" fmla="*/ 2491 h 2653"/>
                <a:gd name="T16" fmla="*/ 1948 w 1949"/>
                <a:gd name="T17" fmla="*/ 2652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9" h="2653">
                  <a:moveTo>
                    <a:pt x="1948" y="2652"/>
                  </a:moveTo>
                  <a:lnTo>
                    <a:pt x="1948" y="2652"/>
                  </a:lnTo>
                  <a:cubicBezTo>
                    <a:pt x="1606" y="1560"/>
                    <a:pt x="1531" y="0"/>
                    <a:pt x="1531" y="0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4" y="291"/>
                    <a:pt x="9" y="350"/>
                    <a:pt x="13" y="405"/>
                  </a:cubicBezTo>
                  <a:cubicBezTo>
                    <a:pt x="148" y="426"/>
                    <a:pt x="511" y="489"/>
                    <a:pt x="717" y="688"/>
                  </a:cubicBezTo>
                  <a:cubicBezTo>
                    <a:pt x="713" y="806"/>
                    <a:pt x="747" y="1501"/>
                    <a:pt x="1020" y="2462"/>
                  </a:cubicBezTo>
                  <a:cubicBezTo>
                    <a:pt x="1164" y="2491"/>
                    <a:pt x="1164" y="2491"/>
                    <a:pt x="1164" y="2491"/>
                  </a:cubicBezTo>
                  <a:lnTo>
                    <a:pt x="1948" y="2652"/>
                  </a:lnTo>
                </a:path>
              </a:pathLst>
            </a:custGeom>
            <a:solidFill>
              <a:srgbClr val="4545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09" name="Freeform 122"/>
            <p:cNvSpPr>
              <a:spLocks noChangeArrowheads="1"/>
            </p:cNvSpPr>
            <p:nvPr/>
          </p:nvSpPr>
          <p:spPr bwMode="auto">
            <a:xfrm>
              <a:off x="17409408" y="10456556"/>
              <a:ext cx="614732" cy="275664"/>
            </a:xfrm>
            <a:custGeom>
              <a:avLst/>
              <a:gdLst>
                <a:gd name="T0" fmla="*/ 0 w 983"/>
                <a:gd name="T1" fmla="*/ 438 h 439"/>
                <a:gd name="T2" fmla="*/ 0 w 983"/>
                <a:gd name="T3" fmla="*/ 438 h 439"/>
                <a:gd name="T4" fmla="*/ 982 w 983"/>
                <a:gd name="T5" fmla="*/ 438 h 439"/>
                <a:gd name="T6" fmla="*/ 358 w 983"/>
                <a:gd name="T7" fmla="*/ 8 h 439"/>
                <a:gd name="T8" fmla="*/ 0 w 983"/>
                <a:gd name="T9" fmla="*/ 438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439">
                  <a:moveTo>
                    <a:pt x="0" y="438"/>
                  </a:moveTo>
                  <a:lnTo>
                    <a:pt x="0" y="438"/>
                  </a:lnTo>
                  <a:cubicBezTo>
                    <a:pt x="982" y="438"/>
                    <a:pt x="982" y="438"/>
                    <a:pt x="982" y="438"/>
                  </a:cubicBezTo>
                  <a:cubicBezTo>
                    <a:pt x="809" y="126"/>
                    <a:pt x="506" y="0"/>
                    <a:pt x="358" y="8"/>
                  </a:cubicBezTo>
                  <a:cubicBezTo>
                    <a:pt x="126" y="25"/>
                    <a:pt x="13" y="266"/>
                    <a:pt x="0" y="438"/>
                  </a:cubicBezTo>
                </a:path>
              </a:pathLst>
            </a:custGeom>
            <a:solidFill>
              <a:srgbClr val="24242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10" name="Freeform 123"/>
            <p:cNvSpPr>
              <a:spLocks noChangeArrowheads="1"/>
            </p:cNvSpPr>
            <p:nvPr/>
          </p:nvSpPr>
          <p:spPr bwMode="auto">
            <a:xfrm>
              <a:off x="17908361" y="10511689"/>
              <a:ext cx="614730" cy="275664"/>
            </a:xfrm>
            <a:custGeom>
              <a:avLst/>
              <a:gdLst>
                <a:gd name="T0" fmla="*/ 0 w 983"/>
                <a:gd name="T1" fmla="*/ 439 h 440"/>
                <a:gd name="T2" fmla="*/ 0 w 983"/>
                <a:gd name="T3" fmla="*/ 439 h 440"/>
                <a:gd name="T4" fmla="*/ 982 w 983"/>
                <a:gd name="T5" fmla="*/ 439 h 440"/>
                <a:gd name="T6" fmla="*/ 354 w 983"/>
                <a:gd name="T7" fmla="*/ 9 h 440"/>
                <a:gd name="T8" fmla="*/ 0 w 983"/>
                <a:gd name="T9" fmla="*/ 43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440">
                  <a:moveTo>
                    <a:pt x="0" y="439"/>
                  </a:moveTo>
                  <a:lnTo>
                    <a:pt x="0" y="439"/>
                  </a:lnTo>
                  <a:cubicBezTo>
                    <a:pt x="982" y="439"/>
                    <a:pt x="982" y="439"/>
                    <a:pt x="982" y="439"/>
                  </a:cubicBezTo>
                  <a:cubicBezTo>
                    <a:pt x="805" y="123"/>
                    <a:pt x="506" y="0"/>
                    <a:pt x="354" y="9"/>
                  </a:cubicBezTo>
                  <a:cubicBezTo>
                    <a:pt x="122" y="21"/>
                    <a:pt x="8" y="262"/>
                    <a:pt x="0" y="439"/>
                  </a:cubicBezTo>
                </a:path>
              </a:pathLst>
            </a:custGeom>
            <a:solidFill>
              <a:srgbClr val="3A3A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11" name="Freeform 124"/>
            <p:cNvSpPr>
              <a:spLocks noChangeArrowheads="1"/>
            </p:cNvSpPr>
            <p:nvPr/>
          </p:nvSpPr>
          <p:spPr bwMode="auto">
            <a:xfrm>
              <a:off x="17092393" y="7771585"/>
              <a:ext cx="1422428" cy="1659500"/>
            </a:xfrm>
            <a:custGeom>
              <a:avLst/>
              <a:gdLst>
                <a:gd name="T0" fmla="*/ 2167 w 2277"/>
                <a:gd name="T1" fmla="*/ 148 h 2653"/>
                <a:gd name="T2" fmla="*/ 2167 w 2277"/>
                <a:gd name="T3" fmla="*/ 148 h 2653"/>
                <a:gd name="T4" fmla="*/ 1868 w 2277"/>
                <a:gd name="T5" fmla="*/ 0 h 2653"/>
                <a:gd name="T6" fmla="*/ 447 w 2277"/>
                <a:gd name="T7" fmla="*/ 21 h 2653"/>
                <a:gd name="T8" fmla="*/ 152 w 2277"/>
                <a:gd name="T9" fmla="*/ 2395 h 2653"/>
                <a:gd name="T10" fmla="*/ 1931 w 2277"/>
                <a:gd name="T11" fmla="*/ 2273 h 2653"/>
                <a:gd name="T12" fmla="*/ 2108 w 2277"/>
                <a:gd name="T13" fmla="*/ 667 h 2653"/>
                <a:gd name="T14" fmla="*/ 2167 w 2277"/>
                <a:gd name="T15" fmla="*/ 148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77" h="2653">
                  <a:moveTo>
                    <a:pt x="2167" y="148"/>
                  </a:moveTo>
                  <a:lnTo>
                    <a:pt x="2167" y="148"/>
                  </a:lnTo>
                  <a:cubicBezTo>
                    <a:pt x="2065" y="55"/>
                    <a:pt x="1868" y="0"/>
                    <a:pt x="1868" y="0"/>
                  </a:cubicBezTo>
                  <a:cubicBezTo>
                    <a:pt x="447" y="21"/>
                    <a:pt x="447" y="21"/>
                    <a:pt x="447" y="21"/>
                  </a:cubicBezTo>
                  <a:cubicBezTo>
                    <a:pt x="316" y="329"/>
                    <a:pt x="0" y="1551"/>
                    <a:pt x="152" y="2395"/>
                  </a:cubicBezTo>
                  <a:cubicBezTo>
                    <a:pt x="624" y="2652"/>
                    <a:pt x="1391" y="2538"/>
                    <a:pt x="1931" y="2273"/>
                  </a:cubicBezTo>
                  <a:cubicBezTo>
                    <a:pt x="1817" y="1669"/>
                    <a:pt x="1935" y="966"/>
                    <a:pt x="2108" y="667"/>
                  </a:cubicBezTo>
                  <a:cubicBezTo>
                    <a:pt x="2276" y="371"/>
                    <a:pt x="2167" y="148"/>
                    <a:pt x="2167" y="148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12" name="Freeform 125"/>
            <p:cNvSpPr>
              <a:spLocks noChangeArrowheads="1"/>
            </p:cNvSpPr>
            <p:nvPr/>
          </p:nvSpPr>
          <p:spPr bwMode="auto">
            <a:xfrm>
              <a:off x="17453514" y="7721966"/>
              <a:ext cx="658839" cy="457603"/>
            </a:xfrm>
            <a:custGeom>
              <a:avLst/>
              <a:gdLst>
                <a:gd name="T0" fmla="*/ 152 w 1056"/>
                <a:gd name="T1" fmla="*/ 59 h 731"/>
                <a:gd name="T2" fmla="*/ 300 w 1056"/>
                <a:gd name="T3" fmla="*/ 0 h 731"/>
                <a:gd name="T4" fmla="*/ 886 w 1056"/>
                <a:gd name="T5" fmla="*/ 30 h 731"/>
                <a:gd name="T6" fmla="*/ 1055 w 1056"/>
                <a:gd name="T7" fmla="*/ 93 h 731"/>
                <a:gd name="T8" fmla="*/ 620 w 1056"/>
                <a:gd name="T9" fmla="*/ 700 h 731"/>
                <a:gd name="T10" fmla="*/ 0 w 1056"/>
                <a:gd name="T11" fmla="*/ 730 h 731"/>
                <a:gd name="T12" fmla="*/ 152 w 1056"/>
                <a:gd name="T13" fmla="*/ 59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6" h="731">
                  <a:moveTo>
                    <a:pt x="152" y="59"/>
                  </a:moveTo>
                  <a:lnTo>
                    <a:pt x="300" y="0"/>
                  </a:lnTo>
                  <a:lnTo>
                    <a:pt x="886" y="30"/>
                  </a:lnTo>
                  <a:lnTo>
                    <a:pt x="1055" y="93"/>
                  </a:lnTo>
                  <a:lnTo>
                    <a:pt x="620" y="700"/>
                  </a:lnTo>
                  <a:lnTo>
                    <a:pt x="0" y="730"/>
                  </a:lnTo>
                  <a:lnTo>
                    <a:pt x="152" y="59"/>
                  </a:lnTo>
                </a:path>
              </a:pathLst>
            </a:custGeom>
            <a:solidFill>
              <a:srgbClr val="E0C5D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13" name="Freeform 126"/>
            <p:cNvSpPr>
              <a:spLocks noChangeArrowheads="1"/>
            </p:cNvSpPr>
            <p:nvPr/>
          </p:nvSpPr>
          <p:spPr bwMode="auto">
            <a:xfrm>
              <a:off x="17453514" y="7721966"/>
              <a:ext cx="658839" cy="457603"/>
            </a:xfrm>
            <a:custGeom>
              <a:avLst/>
              <a:gdLst>
                <a:gd name="T0" fmla="*/ 152 w 1056"/>
                <a:gd name="T1" fmla="*/ 59 h 731"/>
                <a:gd name="T2" fmla="*/ 300 w 1056"/>
                <a:gd name="T3" fmla="*/ 0 h 731"/>
                <a:gd name="T4" fmla="*/ 886 w 1056"/>
                <a:gd name="T5" fmla="*/ 30 h 731"/>
                <a:gd name="T6" fmla="*/ 1055 w 1056"/>
                <a:gd name="T7" fmla="*/ 93 h 731"/>
                <a:gd name="T8" fmla="*/ 620 w 1056"/>
                <a:gd name="T9" fmla="*/ 700 h 731"/>
                <a:gd name="T10" fmla="*/ 0 w 1056"/>
                <a:gd name="T11" fmla="*/ 730 h 731"/>
                <a:gd name="T12" fmla="*/ 152 w 1056"/>
                <a:gd name="T13" fmla="*/ 59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6" h="731">
                  <a:moveTo>
                    <a:pt x="152" y="59"/>
                  </a:moveTo>
                  <a:lnTo>
                    <a:pt x="300" y="0"/>
                  </a:lnTo>
                  <a:lnTo>
                    <a:pt x="886" y="30"/>
                  </a:lnTo>
                  <a:lnTo>
                    <a:pt x="1055" y="93"/>
                  </a:lnTo>
                  <a:lnTo>
                    <a:pt x="620" y="700"/>
                  </a:lnTo>
                  <a:lnTo>
                    <a:pt x="0" y="730"/>
                  </a:lnTo>
                  <a:lnTo>
                    <a:pt x="152" y="59"/>
                  </a:lnTo>
                </a:path>
              </a:pathLst>
            </a:custGeom>
            <a:solidFill>
              <a:srgbClr val="E0C5D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14" name="Freeform 127"/>
            <p:cNvSpPr>
              <a:spLocks noChangeArrowheads="1"/>
            </p:cNvSpPr>
            <p:nvPr/>
          </p:nvSpPr>
          <p:spPr bwMode="auto">
            <a:xfrm>
              <a:off x="17453514" y="7721966"/>
              <a:ext cx="658839" cy="457603"/>
            </a:xfrm>
            <a:custGeom>
              <a:avLst/>
              <a:gdLst>
                <a:gd name="T0" fmla="*/ 300 w 1056"/>
                <a:gd name="T1" fmla="*/ 0 h 731"/>
                <a:gd name="T2" fmla="*/ 152 w 1056"/>
                <a:gd name="T3" fmla="*/ 59 h 731"/>
                <a:gd name="T4" fmla="*/ 0 w 1056"/>
                <a:gd name="T5" fmla="*/ 730 h 731"/>
                <a:gd name="T6" fmla="*/ 620 w 1056"/>
                <a:gd name="T7" fmla="*/ 700 h 731"/>
                <a:gd name="T8" fmla="*/ 1055 w 1056"/>
                <a:gd name="T9" fmla="*/ 93 h 731"/>
                <a:gd name="T10" fmla="*/ 1025 w 1056"/>
                <a:gd name="T11" fmla="*/ 85 h 731"/>
                <a:gd name="T12" fmla="*/ 886 w 1056"/>
                <a:gd name="T13" fmla="*/ 30 h 731"/>
                <a:gd name="T14" fmla="*/ 300 w 1056"/>
                <a:gd name="T15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6" h="731">
                  <a:moveTo>
                    <a:pt x="300" y="0"/>
                  </a:moveTo>
                  <a:lnTo>
                    <a:pt x="152" y="59"/>
                  </a:lnTo>
                  <a:lnTo>
                    <a:pt x="0" y="730"/>
                  </a:lnTo>
                  <a:lnTo>
                    <a:pt x="620" y="700"/>
                  </a:lnTo>
                  <a:lnTo>
                    <a:pt x="1055" y="93"/>
                  </a:lnTo>
                  <a:lnTo>
                    <a:pt x="1025" y="85"/>
                  </a:lnTo>
                  <a:lnTo>
                    <a:pt x="886" y="30"/>
                  </a:lnTo>
                  <a:lnTo>
                    <a:pt x="300" y="0"/>
                  </a:lnTo>
                </a:path>
              </a:pathLst>
            </a:custGeom>
            <a:solidFill>
              <a:srgbClr val="CB9D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15" name="Freeform 128"/>
            <p:cNvSpPr>
              <a:spLocks noChangeArrowheads="1"/>
            </p:cNvSpPr>
            <p:nvPr/>
          </p:nvSpPr>
          <p:spPr bwMode="auto">
            <a:xfrm>
              <a:off x="17453514" y="7721966"/>
              <a:ext cx="658839" cy="457603"/>
            </a:xfrm>
            <a:custGeom>
              <a:avLst/>
              <a:gdLst>
                <a:gd name="T0" fmla="*/ 300 w 1056"/>
                <a:gd name="T1" fmla="*/ 0 h 731"/>
                <a:gd name="T2" fmla="*/ 152 w 1056"/>
                <a:gd name="T3" fmla="*/ 59 h 731"/>
                <a:gd name="T4" fmla="*/ 0 w 1056"/>
                <a:gd name="T5" fmla="*/ 730 h 731"/>
                <a:gd name="T6" fmla="*/ 620 w 1056"/>
                <a:gd name="T7" fmla="*/ 700 h 731"/>
                <a:gd name="T8" fmla="*/ 1055 w 1056"/>
                <a:gd name="T9" fmla="*/ 93 h 731"/>
                <a:gd name="T10" fmla="*/ 1025 w 1056"/>
                <a:gd name="T11" fmla="*/ 85 h 731"/>
                <a:gd name="T12" fmla="*/ 886 w 1056"/>
                <a:gd name="T13" fmla="*/ 30 h 731"/>
                <a:gd name="T14" fmla="*/ 300 w 1056"/>
                <a:gd name="T15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6" h="731">
                  <a:moveTo>
                    <a:pt x="300" y="0"/>
                  </a:moveTo>
                  <a:lnTo>
                    <a:pt x="152" y="59"/>
                  </a:lnTo>
                  <a:lnTo>
                    <a:pt x="0" y="730"/>
                  </a:lnTo>
                  <a:lnTo>
                    <a:pt x="620" y="700"/>
                  </a:lnTo>
                  <a:lnTo>
                    <a:pt x="1055" y="93"/>
                  </a:lnTo>
                  <a:lnTo>
                    <a:pt x="1025" y="85"/>
                  </a:lnTo>
                  <a:lnTo>
                    <a:pt x="886" y="30"/>
                  </a:lnTo>
                  <a:lnTo>
                    <a:pt x="300" y="0"/>
                  </a:lnTo>
                </a:path>
              </a:pathLst>
            </a:custGeom>
            <a:solidFill>
              <a:srgbClr val="CB9D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16" name="Freeform 129"/>
            <p:cNvSpPr>
              <a:spLocks noChangeArrowheads="1"/>
            </p:cNvSpPr>
            <p:nvPr/>
          </p:nvSpPr>
          <p:spPr bwMode="auto">
            <a:xfrm>
              <a:off x="17409406" y="7771585"/>
              <a:ext cx="419010" cy="1190870"/>
            </a:xfrm>
            <a:custGeom>
              <a:avLst/>
              <a:gdLst>
                <a:gd name="T0" fmla="*/ 670 w 671"/>
                <a:gd name="T1" fmla="*/ 93 h 1906"/>
                <a:gd name="T2" fmla="*/ 607 w 671"/>
                <a:gd name="T3" fmla="*/ 793 h 1906"/>
                <a:gd name="T4" fmla="*/ 118 w 671"/>
                <a:gd name="T5" fmla="*/ 1905 h 1906"/>
                <a:gd name="T6" fmla="*/ 0 w 671"/>
                <a:gd name="T7" fmla="*/ 835 h 1906"/>
                <a:gd name="T8" fmla="*/ 404 w 671"/>
                <a:gd name="T9" fmla="*/ 89 h 1906"/>
                <a:gd name="T10" fmla="*/ 557 w 671"/>
                <a:gd name="T11" fmla="*/ 0 h 1906"/>
                <a:gd name="T12" fmla="*/ 670 w 671"/>
                <a:gd name="T13" fmla="*/ 93 h 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1" h="1906">
                  <a:moveTo>
                    <a:pt x="670" y="93"/>
                  </a:moveTo>
                  <a:lnTo>
                    <a:pt x="607" y="793"/>
                  </a:lnTo>
                  <a:lnTo>
                    <a:pt x="118" y="1905"/>
                  </a:lnTo>
                  <a:lnTo>
                    <a:pt x="0" y="835"/>
                  </a:lnTo>
                  <a:lnTo>
                    <a:pt x="404" y="89"/>
                  </a:lnTo>
                  <a:lnTo>
                    <a:pt x="557" y="0"/>
                  </a:lnTo>
                  <a:lnTo>
                    <a:pt x="670" y="93"/>
                  </a:lnTo>
                </a:path>
              </a:pathLst>
            </a:custGeom>
            <a:solidFill>
              <a:srgbClr val="F15B5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17" name="Freeform 130"/>
            <p:cNvSpPr>
              <a:spLocks noChangeArrowheads="1"/>
            </p:cNvSpPr>
            <p:nvPr/>
          </p:nvSpPr>
          <p:spPr bwMode="auto">
            <a:xfrm>
              <a:off x="17657505" y="7697156"/>
              <a:ext cx="215018" cy="132319"/>
            </a:xfrm>
            <a:custGeom>
              <a:avLst/>
              <a:gdLst>
                <a:gd name="T0" fmla="*/ 156 w 342"/>
                <a:gd name="T1" fmla="*/ 9 h 212"/>
                <a:gd name="T2" fmla="*/ 156 w 342"/>
                <a:gd name="T3" fmla="*/ 9 h 212"/>
                <a:gd name="T4" fmla="*/ 295 w 342"/>
                <a:gd name="T5" fmla="*/ 21 h 212"/>
                <a:gd name="T6" fmla="*/ 274 w 342"/>
                <a:gd name="T7" fmla="*/ 211 h 212"/>
                <a:gd name="T8" fmla="*/ 8 w 342"/>
                <a:gd name="T9" fmla="*/ 207 h 212"/>
                <a:gd name="T10" fmla="*/ 89 w 342"/>
                <a:gd name="T11" fmla="*/ 21 h 212"/>
                <a:gd name="T12" fmla="*/ 156 w 342"/>
                <a:gd name="T13" fmla="*/ 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212">
                  <a:moveTo>
                    <a:pt x="156" y="9"/>
                  </a:moveTo>
                  <a:lnTo>
                    <a:pt x="156" y="9"/>
                  </a:lnTo>
                  <a:cubicBezTo>
                    <a:pt x="190" y="0"/>
                    <a:pt x="266" y="9"/>
                    <a:pt x="295" y="21"/>
                  </a:cubicBezTo>
                  <a:cubicBezTo>
                    <a:pt x="341" y="38"/>
                    <a:pt x="333" y="152"/>
                    <a:pt x="274" y="211"/>
                  </a:cubicBezTo>
                  <a:cubicBezTo>
                    <a:pt x="198" y="195"/>
                    <a:pt x="84" y="169"/>
                    <a:pt x="8" y="207"/>
                  </a:cubicBezTo>
                  <a:cubicBezTo>
                    <a:pt x="0" y="118"/>
                    <a:pt x="63" y="34"/>
                    <a:pt x="89" y="21"/>
                  </a:cubicBezTo>
                  <a:cubicBezTo>
                    <a:pt x="114" y="13"/>
                    <a:pt x="156" y="9"/>
                    <a:pt x="156" y="9"/>
                  </a:cubicBezTo>
                </a:path>
              </a:pathLst>
            </a:custGeom>
            <a:solidFill>
              <a:srgbClr val="EF413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18" name="Freeform 131"/>
            <p:cNvSpPr>
              <a:spLocks noChangeArrowheads="1"/>
            </p:cNvSpPr>
            <p:nvPr/>
          </p:nvSpPr>
          <p:spPr bwMode="auto">
            <a:xfrm>
              <a:off x="17431461" y="7710938"/>
              <a:ext cx="876613" cy="1292867"/>
            </a:xfrm>
            <a:custGeom>
              <a:avLst/>
              <a:gdLst>
                <a:gd name="T0" fmla="*/ 1007 w 1404"/>
                <a:gd name="T1" fmla="*/ 26 h 2067"/>
                <a:gd name="T2" fmla="*/ 1007 w 1404"/>
                <a:gd name="T3" fmla="*/ 26 h 2067"/>
                <a:gd name="T4" fmla="*/ 84 w 1404"/>
                <a:gd name="T5" fmla="*/ 2066 h 2067"/>
                <a:gd name="T6" fmla="*/ 957 w 1404"/>
                <a:gd name="T7" fmla="*/ 683 h 2067"/>
                <a:gd name="T8" fmla="*/ 957 w 1404"/>
                <a:gd name="T9" fmla="*/ 418 h 2067"/>
                <a:gd name="T10" fmla="*/ 1403 w 1404"/>
                <a:gd name="T11" fmla="*/ 114 h 2067"/>
                <a:gd name="T12" fmla="*/ 1007 w 1404"/>
                <a:gd name="T13" fmla="*/ 26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4" h="2067">
                  <a:moveTo>
                    <a:pt x="1007" y="26"/>
                  </a:moveTo>
                  <a:lnTo>
                    <a:pt x="1007" y="26"/>
                  </a:lnTo>
                  <a:cubicBezTo>
                    <a:pt x="914" y="199"/>
                    <a:pt x="0" y="1265"/>
                    <a:pt x="84" y="2066"/>
                  </a:cubicBezTo>
                  <a:cubicBezTo>
                    <a:pt x="274" y="1648"/>
                    <a:pt x="653" y="844"/>
                    <a:pt x="957" y="683"/>
                  </a:cubicBezTo>
                  <a:cubicBezTo>
                    <a:pt x="927" y="574"/>
                    <a:pt x="957" y="418"/>
                    <a:pt x="957" y="418"/>
                  </a:cubicBezTo>
                  <a:cubicBezTo>
                    <a:pt x="1130" y="304"/>
                    <a:pt x="1290" y="144"/>
                    <a:pt x="1403" y="114"/>
                  </a:cubicBezTo>
                  <a:cubicBezTo>
                    <a:pt x="1252" y="26"/>
                    <a:pt x="1130" y="0"/>
                    <a:pt x="1007" y="26"/>
                  </a:cubicBezTo>
                </a:path>
              </a:pathLst>
            </a:custGeom>
            <a:solidFill>
              <a:srgbClr val="55555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19" name="Freeform 132"/>
            <p:cNvSpPr>
              <a:spLocks noChangeArrowheads="1"/>
            </p:cNvSpPr>
            <p:nvPr/>
          </p:nvSpPr>
          <p:spPr bwMode="auto">
            <a:xfrm>
              <a:off x="17343247" y="7721965"/>
              <a:ext cx="242585" cy="1281840"/>
            </a:xfrm>
            <a:custGeom>
              <a:avLst/>
              <a:gdLst>
                <a:gd name="T0" fmla="*/ 387 w 388"/>
                <a:gd name="T1" fmla="*/ 0 h 2050"/>
                <a:gd name="T2" fmla="*/ 387 w 388"/>
                <a:gd name="T3" fmla="*/ 0 h 2050"/>
                <a:gd name="T4" fmla="*/ 42 w 388"/>
                <a:gd name="T5" fmla="*/ 89 h 2050"/>
                <a:gd name="T6" fmla="*/ 185 w 388"/>
                <a:gd name="T7" fmla="*/ 439 h 2050"/>
                <a:gd name="T8" fmla="*/ 0 w 388"/>
                <a:gd name="T9" fmla="*/ 595 h 2050"/>
                <a:gd name="T10" fmla="*/ 227 w 388"/>
                <a:gd name="T11" fmla="*/ 2049 h 2050"/>
                <a:gd name="T12" fmla="*/ 387 w 388"/>
                <a:gd name="T13" fmla="*/ 0 h 2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8" h="2050">
                  <a:moveTo>
                    <a:pt x="387" y="0"/>
                  </a:moveTo>
                  <a:lnTo>
                    <a:pt x="387" y="0"/>
                  </a:lnTo>
                  <a:cubicBezTo>
                    <a:pt x="252" y="13"/>
                    <a:pt x="42" y="89"/>
                    <a:pt x="42" y="89"/>
                  </a:cubicBezTo>
                  <a:cubicBezTo>
                    <a:pt x="67" y="198"/>
                    <a:pt x="180" y="380"/>
                    <a:pt x="185" y="439"/>
                  </a:cubicBezTo>
                  <a:cubicBezTo>
                    <a:pt x="92" y="485"/>
                    <a:pt x="0" y="595"/>
                    <a:pt x="0" y="595"/>
                  </a:cubicBezTo>
                  <a:cubicBezTo>
                    <a:pt x="29" y="738"/>
                    <a:pt x="118" y="1678"/>
                    <a:pt x="227" y="2049"/>
                  </a:cubicBezTo>
                  <a:cubicBezTo>
                    <a:pt x="176" y="1202"/>
                    <a:pt x="231" y="422"/>
                    <a:pt x="387" y="0"/>
                  </a:cubicBezTo>
                </a:path>
              </a:pathLst>
            </a:custGeom>
            <a:solidFill>
              <a:srgbClr val="55555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20" name="Freeform 133"/>
            <p:cNvSpPr>
              <a:spLocks noChangeArrowheads="1"/>
            </p:cNvSpPr>
            <p:nvPr/>
          </p:nvSpPr>
          <p:spPr bwMode="auto">
            <a:xfrm>
              <a:off x="17839444" y="7686129"/>
              <a:ext cx="294961" cy="143346"/>
            </a:xfrm>
            <a:custGeom>
              <a:avLst/>
              <a:gdLst>
                <a:gd name="T0" fmla="*/ 0 w 473"/>
                <a:gd name="T1" fmla="*/ 37 h 228"/>
                <a:gd name="T2" fmla="*/ 0 w 473"/>
                <a:gd name="T3" fmla="*/ 37 h 228"/>
                <a:gd name="T4" fmla="*/ 472 w 473"/>
                <a:gd name="T5" fmla="*/ 50 h 228"/>
                <a:gd name="T6" fmla="*/ 76 w 473"/>
                <a:gd name="T7" fmla="*/ 227 h 228"/>
                <a:gd name="T8" fmla="*/ 0 w 473"/>
                <a:gd name="T9" fmla="*/ 3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228">
                  <a:moveTo>
                    <a:pt x="0" y="37"/>
                  </a:moveTo>
                  <a:lnTo>
                    <a:pt x="0" y="37"/>
                  </a:lnTo>
                  <a:cubicBezTo>
                    <a:pt x="194" y="0"/>
                    <a:pt x="472" y="50"/>
                    <a:pt x="472" y="50"/>
                  </a:cubicBezTo>
                  <a:cubicBezTo>
                    <a:pt x="325" y="126"/>
                    <a:pt x="152" y="164"/>
                    <a:pt x="76" y="227"/>
                  </a:cubicBezTo>
                  <a:cubicBezTo>
                    <a:pt x="30" y="143"/>
                    <a:pt x="0" y="37"/>
                    <a:pt x="0" y="37"/>
                  </a:cubicBezTo>
                </a:path>
              </a:pathLst>
            </a:custGeom>
            <a:solidFill>
              <a:srgbClr val="E0C5D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21" name="Freeform 134"/>
            <p:cNvSpPr>
              <a:spLocks noChangeArrowheads="1"/>
            </p:cNvSpPr>
            <p:nvPr/>
          </p:nvSpPr>
          <p:spPr bwMode="auto">
            <a:xfrm>
              <a:off x="17572051" y="7677859"/>
              <a:ext cx="181938" cy="170912"/>
            </a:xfrm>
            <a:custGeom>
              <a:avLst/>
              <a:gdLst>
                <a:gd name="T0" fmla="*/ 291 w 292"/>
                <a:gd name="T1" fmla="*/ 42 h 275"/>
                <a:gd name="T2" fmla="*/ 291 w 292"/>
                <a:gd name="T3" fmla="*/ 42 h 275"/>
                <a:gd name="T4" fmla="*/ 0 w 292"/>
                <a:gd name="T5" fmla="*/ 46 h 275"/>
                <a:gd name="T6" fmla="*/ 17 w 292"/>
                <a:gd name="T7" fmla="*/ 274 h 275"/>
                <a:gd name="T8" fmla="*/ 291 w 292"/>
                <a:gd name="T9" fmla="*/ 4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75">
                  <a:moveTo>
                    <a:pt x="291" y="42"/>
                  </a:moveTo>
                  <a:lnTo>
                    <a:pt x="291" y="42"/>
                  </a:lnTo>
                  <a:cubicBezTo>
                    <a:pt x="131" y="0"/>
                    <a:pt x="0" y="46"/>
                    <a:pt x="0" y="46"/>
                  </a:cubicBezTo>
                  <a:cubicBezTo>
                    <a:pt x="13" y="135"/>
                    <a:pt x="0" y="193"/>
                    <a:pt x="17" y="274"/>
                  </a:cubicBezTo>
                  <a:cubicBezTo>
                    <a:pt x="59" y="181"/>
                    <a:pt x="253" y="50"/>
                    <a:pt x="291" y="42"/>
                  </a:cubicBezTo>
                </a:path>
              </a:pathLst>
            </a:custGeom>
            <a:solidFill>
              <a:srgbClr val="E0C5D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22" name="Freeform 135"/>
            <p:cNvSpPr>
              <a:spLocks noChangeArrowheads="1"/>
            </p:cNvSpPr>
            <p:nvPr/>
          </p:nvSpPr>
          <p:spPr bwMode="auto">
            <a:xfrm>
              <a:off x="16855323" y="7777098"/>
              <a:ext cx="854560" cy="890397"/>
            </a:xfrm>
            <a:custGeom>
              <a:avLst/>
              <a:gdLst>
                <a:gd name="T0" fmla="*/ 822 w 1366"/>
                <a:gd name="T1" fmla="*/ 0 h 1425"/>
                <a:gd name="T2" fmla="*/ 822 w 1366"/>
                <a:gd name="T3" fmla="*/ 0 h 1425"/>
                <a:gd name="T4" fmla="*/ 156 w 1366"/>
                <a:gd name="T5" fmla="*/ 1176 h 1425"/>
                <a:gd name="T6" fmla="*/ 1365 w 1366"/>
                <a:gd name="T7" fmla="*/ 1235 h 1425"/>
                <a:gd name="T8" fmla="*/ 956 w 1366"/>
                <a:gd name="T9" fmla="*/ 742 h 1425"/>
                <a:gd name="T10" fmla="*/ 809 w 1366"/>
                <a:gd name="T11" fmla="*/ 755 h 1425"/>
                <a:gd name="T12" fmla="*/ 624 w 1366"/>
                <a:gd name="T13" fmla="*/ 725 h 1425"/>
                <a:gd name="T14" fmla="*/ 822 w 1366"/>
                <a:gd name="T15" fmla="*/ 0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6" h="1425">
                  <a:moveTo>
                    <a:pt x="822" y="0"/>
                  </a:moveTo>
                  <a:lnTo>
                    <a:pt x="822" y="0"/>
                  </a:lnTo>
                  <a:cubicBezTo>
                    <a:pt x="662" y="33"/>
                    <a:pt x="0" y="767"/>
                    <a:pt x="156" y="1176"/>
                  </a:cubicBezTo>
                  <a:cubicBezTo>
                    <a:pt x="248" y="1424"/>
                    <a:pt x="792" y="1117"/>
                    <a:pt x="1365" y="1235"/>
                  </a:cubicBezTo>
                  <a:cubicBezTo>
                    <a:pt x="956" y="742"/>
                    <a:pt x="956" y="742"/>
                    <a:pt x="956" y="742"/>
                  </a:cubicBezTo>
                  <a:cubicBezTo>
                    <a:pt x="809" y="755"/>
                    <a:pt x="809" y="755"/>
                    <a:pt x="809" y="755"/>
                  </a:cubicBezTo>
                  <a:cubicBezTo>
                    <a:pt x="759" y="725"/>
                    <a:pt x="678" y="720"/>
                    <a:pt x="624" y="725"/>
                  </a:cubicBezTo>
                  <a:lnTo>
                    <a:pt x="822" y="0"/>
                  </a:lnTo>
                </a:path>
              </a:pathLst>
            </a:custGeom>
            <a:solidFill>
              <a:srgbClr val="3A3A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23" name="Freeform 136"/>
            <p:cNvSpPr>
              <a:spLocks noChangeArrowheads="1"/>
            </p:cNvSpPr>
            <p:nvPr/>
          </p:nvSpPr>
          <p:spPr bwMode="auto">
            <a:xfrm>
              <a:off x="17359788" y="7752289"/>
              <a:ext cx="1196384" cy="909693"/>
            </a:xfrm>
            <a:custGeom>
              <a:avLst/>
              <a:gdLst>
                <a:gd name="T0" fmla="*/ 873 w 1915"/>
                <a:gd name="T1" fmla="*/ 864 h 1455"/>
                <a:gd name="T2" fmla="*/ 873 w 1915"/>
                <a:gd name="T3" fmla="*/ 864 h 1455"/>
                <a:gd name="T4" fmla="*/ 1770 w 1915"/>
                <a:gd name="T5" fmla="*/ 219 h 1455"/>
                <a:gd name="T6" fmla="*/ 742 w 1915"/>
                <a:gd name="T7" fmla="*/ 1454 h 1455"/>
                <a:gd name="T8" fmla="*/ 0 w 1915"/>
                <a:gd name="T9" fmla="*/ 793 h 1455"/>
                <a:gd name="T10" fmla="*/ 873 w 1915"/>
                <a:gd name="T11" fmla="*/ 864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5" h="1455">
                  <a:moveTo>
                    <a:pt x="873" y="864"/>
                  </a:moveTo>
                  <a:lnTo>
                    <a:pt x="873" y="864"/>
                  </a:lnTo>
                  <a:cubicBezTo>
                    <a:pt x="1197" y="400"/>
                    <a:pt x="1631" y="0"/>
                    <a:pt x="1770" y="219"/>
                  </a:cubicBezTo>
                  <a:cubicBezTo>
                    <a:pt x="1914" y="434"/>
                    <a:pt x="1644" y="1361"/>
                    <a:pt x="742" y="1454"/>
                  </a:cubicBezTo>
                  <a:cubicBezTo>
                    <a:pt x="325" y="1256"/>
                    <a:pt x="274" y="793"/>
                    <a:pt x="0" y="793"/>
                  </a:cubicBezTo>
                  <a:cubicBezTo>
                    <a:pt x="258" y="578"/>
                    <a:pt x="738" y="733"/>
                    <a:pt x="873" y="864"/>
                  </a:cubicBezTo>
                </a:path>
              </a:pathLst>
            </a:custGeom>
            <a:solidFill>
              <a:srgbClr val="4545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24" name="Freeform 137"/>
            <p:cNvSpPr>
              <a:spLocks noChangeArrowheads="1"/>
            </p:cNvSpPr>
            <p:nvPr/>
          </p:nvSpPr>
          <p:spPr bwMode="auto">
            <a:xfrm>
              <a:off x="14098679" y="3840610"/>
              <a:ext cx="623002" cy="623002"/>
            </a:xfrm>
            <a:custGeom>
              <a:avLst/>
              <a:gdLst>
                <a:gd name="T0" fmla="*/ 995 w 996"/>
                <a:gd name="T1" fmla="*/ 498 h 996"/>
                <a:gd name="T2" fmla="*/ 995 w 996"/>
                <a:gd name="T3" fmla="*/ 498 h 996"/>
                <a:gd name="T4" fmla="*/ 497 w 996"/>
                <a:gd name="T5" fmla="*/ 995 h 996"/>
                <a:gd name="T6" fmla="*/ 0 w 996"/>
                <a:gd name="T7" fmla="*/ 498 h 996"/>
                <a:gd name="T8" fmla="*/ 497 w 996"/>
                <a:gd name="T9" fmla="*/ 0 h 996"/>
                <a:gd name="T10" fmla="*/ 995 w 996"/>
                <a:gd name="T11" fmla="*/ 498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6" h="996">
                  <a:moveTo>
                    <a:pt x="995" y="498"/>
                  </a:moveTo>
                  <a:lnTo>
                    <a:pt x="995" y="498"/>
                  </a:lnTo>
                  <a:cubicBezTo>
                    <a:pt x="995" y="776"/>
                    <a:pt x="771" y="995"/>
                    <a:pt x="497" y="995"/>
                  </a:cubicBezTo>
                  <a:cubicBezTo>
                    <a:pt x="223" y="995"/>
                    <a:pt x="0" y="776"/>
                    <a:pt x="0" y="498"/>
                  </a:cubicBezTo>
                  <a:cubicBezTo>
                    <a:pt x="0" y="223"/>
                    <a:pt x="223" y="0"/>
                    <a:pt x="497" y="0"/>
                  </a:cubicBezTo>
                  <a:cubicBezTo>
                    <a:pt x="771" y="0"/>
                    <a:pt x="995" y="223"/>
                    <a:pt x="995" y="498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25" name="Freeform 138"/>
            <p:cNvSpPr>
              <a:spLocks noChangeArrowheads="1"/>
            </p:cNvSpPr>
            <p:nvPr/>
          </p:nvSpPr>
          <p:spPr bwMode="auto">
            <a:xfrm>
              <a:off x="15929091" y="3840610"/>
              <a:ext cx="623002" cy="623002"/>
            </a:xfrm>
            <a:custGeom>
              <a:avLst/>
              <a:gdLst>
                <a:gd name="T0" fmla="*/ 995 w 996"/>
                <a:gd name="T1" fmla="*/ 498 h 996"/>
                <a:gd name="T2" fmla="*/ 995 w 996"/>
                <a:gd name="T3" fmla="*/ 498 h 996"/>
                <a:gd name="T4" fmla="*/ 498 w 996"/>
                <a:gd name="T5" fmla="*/ 995 h 996"/>
                <a:gd name="T6" fmla="*/ 0 w 996"/>
                <a:gd name="T7" fmla="*/ 498 h 996"/>
                <a:gd name="T8" fmla="*/ 498 w 996"/>
                <a:gd name="T9" fmla="*/ 0 h 996"/>
                <a:gd name="T10" fmla="*/ 995 w 996"/>
                <a:gd name="T11" fmla="*/ 498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6" h="996">
                  <a:moveTo>
                    <a:pt x="995" y="498"/>
                  </a:moveTo>
                  <a:lnTo>
                    <a:pt x="995" y="498"/>
                  </a:lnTo>
                  <a:cubicBezTo>
                    <a:pt x="995" y="776"/>
                    <a:pt x="772" y="995"/>
                    <a:pt x="498" y="995"/>
                  </a:cubicBezTo>
                  <a:cubicBezTo>
                    <a:pt x="223" y="995"/>
                    <a:pt x="0" y="776"/>
                    <a:pt x="0" y="498"/>
                  </a:cubicBezTo>
                  <a:cubicBezTo>
                    <a:pt x="0" y="223"/>
                    <a:pt x="223" y="0"/>
                    <a:pt x="498" y="0"/>
                  </a:cubicBezTo>
                  <a:cubicBezTo>
                    <a:pt x="772" y="0"/>
                    <a:pt x="995" y="223"/>
                    <a:pt x="995" y="498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26" name="Freeform 139"/>
            <p:cNvSpPr>
              <a:spLocks noChangeArrowheads="1"/>
            </p:cNvSpPr>
            <p:nvPr/>
          </p:nvSpPr>
          <p:spPr bwMode="auto">
            <a:xfrm>
              <a:off x="15973197" y="5114180"/>
              <a:ext cx="534789" cy="534789"/>
            </a:xfrm>
            <a:custGeom>
              <a:avLst/>
              <a:gdLst>
                <a:gd name="T0" fmla="*/ 855 w 856"/>
                <a:gd name="T1" fmla="*/ 426 h 857"/>
                <a:gd name="T2" fmla="*/ 855 w 856"/>
                <a:gd name="T3" fmla="*/ 426 h 857"/>
                <a:gd name="T4" fmla="*/ 430 w 856"/>
                <a:gd name="T5" fmla="*/ 856 h 857"/>
                <a:gd name="T6" fmla="*/ 0 w 856"/>
                <a:gd name="T7" fmla="*/ 426 h 857"/>
                <a:gd name="T8" fmla="*/ 430 w 856"/>
                <a:gd name="T9" fmla="*/ 0 h 857"/>
                <a:gd name="T10" fmla="*/ 855 w 856"/>
                <a:gd name="T11" fmla="*/ 42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6" h="857">
                  <a:moveTo>
                    <a:pt x="855" y="426"/>
                  </a:moveTo>
                  <a:lnTo>
                    <a:pt x="855" y="426"/>
                  </a:lnTo>
                  <a:cubicBezTo>
                    <a:pt x="855" y="662"/>
                    <a:pt x="666" y="856"/>
                    <a:pt x="430" y="856"/>
                  </a:cubicBezTo>
                  <a:cubicBezTo>
                    <a:pt x="194" y="856"/>
                    <a:pt x="0" y="662"/>
                    <a:pt x="0" y="426"/>
                  </a:cubicBezTo>
                  <a:cubicBezTo>
                    <a:pt x="0" y="190"/>
                    <a:pt x="194" y="0"/>
                    <a:pt x="430" y="0"/>
                  </a:cubicBezTo>
                  <a:cubicBezTo>
                    <a:pt x="666" y="0"/>
                    <a:pt x="855" y="190"/>
                    <a:pt x="855" y="426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27" name="Freeform 140"/>
            <p:cNvSpPr>
              <a:spLocks noChangeArrowheads="1"/>
            </p:cNvSpPr>
            <p:nvPr/>
          </p:nvSpPr>
          <p:spPr bwMode="auto">
            <a:xfrm>
              <a:off x="20813863" y="3840610"/>
              <a:ext cx="623002" cy="623002"/>
            </a:xfrm>
            <a:custGeom>
              <a:avLst/>
              <a:gdLst>
                <a:gd name="T0" fmla="*/ 0 w 996"/>
                <a:gd name="T1" fmla="*/ 498 h 996"/>
                <a:gd name="T2" fmla="*/ 0 w 996"/>
                <a:gd name="T3" fmla="*/ 498 h 996"/>
                <a:gd name="T4" fmla="*/ 497 w 996"/>
                <a:gd name="T5" fmla="*/ 995 h 996"/>
                <a:gd name="T6" fmla="*/ 995 w 996"/>
                <a:gd name="T7" fmla="*/ 498 h 996"/>
                <a:gd name="T8" fmla="*/ 497 w 996"/>
                <a:gd name="T9" fmla="*/ 0 h 996"/>
                <a:gd name="T10" fmla="*/ 0 w 996"/>
                <a:gd name="T11" fmla="*/ 498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6" h="996">
                  <a:moveTo>
                    <a:pt x="0" y="498"/>
                  </a:moveTo>
                  <a:lnTo>
                    <a:pt x="0" y="498"/>
                  </a:lnTo>
                  <a:cubicBezTo>
                    <a:pt x="0" y="776"/>
                    <a:pt x="223" y="995"/>
                    <a:pt x="497" y="995"/>
                  </a:cubicBezTo>
                  <a:cubicBezTo>
                    <a:pt x="776" y="995"/>
                    <a:pt x="995" y="776"/>
                    <a:pt x="995" y="498"/>
                  </a:cubicBezTo>
                  <a:cubicBezTo>
                    <a:pt x="995" y="223"/>
                    <a:pt x="776" y="0"/>
                    <a:pt x="497" y="0"/>
                  </a:cubicBezTo>
                  <a:cubicBezTo>
                    <a:pt x="223" y="0"/>
                    <a:pt x="0" y="223"/>
                    <a:pt x="0" y="498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28" name="Freeform 141"/>
            <p:cNvSpPr>
              <a:spLocks noChangeArrowheads="1"/>
            </p:cNvSpPr>
            <p:nvPr/>
          </p:nvSpPr>
          <p:spPr bwMode="auto">
            <a:xfrm>
              <a:off x="19024800" y="3879203"/>
              <a:ext cx="543060" cy="545815"/>
            </a:xfrm>
            <a:custGeom>
              <a:avLst/>
              <a:gdLst>
                <a:gd name="T0" fmla="*/ 0 w 869"/>
                <a:gd name="T1" fmla="*/ 435 h 874"/>
                <a:gd name="T2" fmla="*/ 0 w 869"/>
                <a:gd name="T3" fmla="*/ 435 h 874"/>
                <a:gd name="T4" fmla="*/ 434 w 869"/>
                <a:gd name="T5" fmla="*/ 873 h 874"/>
                <a:gd name="T6" fmla="*/ 868 w 869"/>
                <a:gd name="T7" fmla="*/ 435 h 874"/>
                <a:gd name="T8" fmla="*/ 434 w 869"/>
                <a:gd name="T9" fmla="*/ 0 h 874"/>
                <a:gd name="T10" fmla="*/ 0 w 869"/>
                <a:gd name="T11" fmla="*/ 435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9" h="874">
                  <a:moveTo>
                    <a:pt x="0" y="435"/>
                  </a:moveTo>
                  <a:lnTo>
                    <a:pt x="0" y="435"/>
                  </a:lnTo>
                  <a:cubicBezTo>
                    <a:pt x="0" y="675"/>
                    <a:pt x="194" y="873"/>
                    <a:pt x="434" y="873"/>
                  </a:cubicBezTo>
                  <a:cubicBezTo>
                    <a:pt x="674" y="873"/>
                    <a:pt x="868" y="675"/>
                    <a:pt x="868" y="435"/>
                  </a:cubicBezTo>
                  <a:cubicBezTo>
                    <a:pt x="868" y="195"/>
                    <a:pt x="674" y="0"/>
                    <a:pt x="434" y="0"/>
                  </a:cubicBezTo>
                  <a:cubicBezTo>
                    <a:pt x="194" y="0"/>
                    <a:pt x="0" y="195"/>
                    <a:pt x="0" y="435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29" name="Freeform 142"/>
            <p:cNvSpPr>
              <a:spLocks noChangeArrowheads="1"/>
            </p:cNvSpPr>
            <p:nvPr/>
          </p:nvSpPr>
          <p:spPr bwMode="auto">
            <a:xfrm>
              <a:off x="18884212" y="4970835"/>
              <a:ext cx="824235" cy="824237"/>
            </a:xfrm>
            <a:custGeom>
              <a:avLst/>
              <a:gdLst>
                <a:gd name="T0" fmla="*/ 0 w 1317"/>
                <a:gd name="T1" fmla="*/ 658 h 1317"/>
                <a:gd name="T2" fmla="*/ 0 w 1317"/>
                <a:gd name="T3" fmla="*/ 658 h 1317"/>
                <a:gd name="T4" fmla="*/ 658 w 1317"/>
                <a:gd name="T5" fmla="*/ 1316 h 1317"/>
                <a:gd name="T6" fmla="*/ 1316 w 1317"/>
                <a:gd name="T7" fmla="*/ 658 h 1317"/>
                <a:gd name="T8" fmla="*/ 658 w 1317"/>
                <a:gd name="T9" fmla="*/ 0 h 1317"/>
                <a:gd name="T10" fmla="*/ 0 w 1317"/>
                <a:gd name="T11" fmla="*/ 658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7" h="1317">
                  <a:moveTo>
                    <a:pt x="0" y="658"/>
                  </a:moveTo>
                  <a:lnTo>
                    <a:pt x="0" y="658"/>
                  </a:lnTo>
                  <a:cubicBezTo>
                    <a:pt x="0" y="1021"/>
                    <a:pt x="296" y="1316"/>
                    <a:pt x="658" y="1316"/>
                  </a:cubicBezTo>
                  <a:cubicBezTo>
                    <a:pt x="1020" y="1316"/>
                    <a:pt x="1316" y="1021"/>
                    <a:pt x="1316" y="658"/>
                  </a:cubicBezTo>
                  <a:cubicBezTo>
                    <a:pt x="1316" y="296"/>
                    <a:pt x="1020" y="0"/>
                    <a:pt x="658" y="0"/>
                  </a:cubicBezTo>
                  <a:cubicBezTo>
                    <a:pt x="296" y="0"/>
                    <a:pt x="0" y="296"/>
                    <a:pt x="0" y="658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30" name="Freeform 143"/>
            <p:cNvSpPr>
              <a:spLocks noChangeArrowheads="1"/>
            </p:cNvSpPr>
            <p:nvPr/>
          </p:nvSpPr>
          <p:spPr bwMode="auto">
            <a:xfrm>
              <a:off x="19879360" y="4507718"/>
              <a:ext cx="405228" cy="405228"/>
            </a:xfrm>
            <a:custGeom>
              <a:avLst/>
              <a:gdLst>
                <a:gd name="T0" fmla="*/ 0 w 650"/>
                <a:gd name="T1" fmla="*/ 325 h 650"/>
                <a:gd name="T2" fmla="*/ 0 w 650"/>
                <a:gd name="T3" fmla="*/ 325 h 650"/>
                <a:gd name="T4" fmla="*/ 324 w 650"/>
                <a:gd name="T5" fmla="*/ 649 h 650"/>
                <a:gd name="T6" fmla="*/ 649 w 650"/>
                <a:gd name="T7" fmla="*/ 325 h 650"/>
                <a:gd name="T8" fmla="*/ 324 w 650"/>
                <a:gd name="T9" fmla="*/ 0 h 650"/>
                <a:gd name="T10" fmla="*/ 0 w 650"/>
                <a:gd name="T11" fmla="*/ 32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0" h="650">
                  <a:moveTo>
                    <a:pt x="0" y="325"/>
                  </a:moveTo>
                  <a:lnTo>
                    <a:pt x="0" y="325"/>
                  </a:lnTo>
                  <a:cubicBezTo>
                    <a:pt x="0" y="506"/>
                    <a:pt x="143" y="649"/>
                    <a:pt x="324" y="649"/>
                  </a:cubicBezTo>
                  <a:cubicBezTo>
                    <a:pt x="502" y="649"/>
                    <a:pt x="649" y="506"/>
                    <a:pt x="649" y="325"/>
                  </a:cubicBezTo>
                  <a:cubicBezTo>
                    <a:pt x="649" y="143"/>
                    <a:pt x="502" y="0"/>
                    <a:pt x="324" y="0"/>
                  </a:cubicBezTo>
                  <a:cubicBezTo>
                    <a:pt x="143" y="0"/>
                    <a:pt x="0" y="143"/>
                    <a:pt x="0" y="325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31" name="Freeform 144"/>
            <p:cNvSpPr>
              <a:spLocks noChangeArrowheads="1"/>
            </p:cNvSpPr>
            <p:nvPr/>
          </p:nvSpPr>
          <p:spPr bwMode="auto">
            <a:xfrm>
              <a:off x="14972533" y="5177582"/>
              <a:ext cx="410741" cy="405226"/>
            </a:xfrm>
            <a:custGeom>
              <a:avLst/>
              <a:gdLst>
                <a:gd name="T0" fmla="*/ 0 w 655"/>
                <a:gd name="T1" fmla="*/ 324 h 650"/>
                <a:gd name="T2" fmla="*/ 0 w 655"/>
                <a:gd name="T3" fmla="*/ 324 h 650"/>
                <a:gd name="T4" fmla="*/ 329 w 655"/>
                <a:gd name="T5" fmla="*/ 649 h 650"/>
                <a:gd name="T6" fmla="*/ 654 w 655"/>
                <a:gd name="T7" fmla="*/ 324 h 650"/>
                <a:gd name="T8" fmla="*/ 329 w 655"/>
                <a:gd name="T9" fmla="*/ 0 h 650"/>
                <a:gd name="T10" fmla="*/ 0 w 655"/>
                <a:gd name="T11" fmla="*/ 32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5" h="650">
                  <a:moveTo>
                    <a:pt x="0" y="324"/>
                  </a:moveTo>
                  <a:lnTo>
                    <a:pt x="0" y="324"/>
                  </a:lnTo>
                  <a:cubicBezTo>
                    <a:pt x="0" y="505"/>
                    <a:pt x="147" y="649"/>
                    <a:pt x="329" y="649"/>
                  </a:cubicBezTo>
                  <a:cubicBezTo>
                    <a:pt x="506" y="649"/>
                    <a:pt x="654" y="505"/>
                    <a:pt x="654" y="324"/>
                  </a:cubicBezTo>
                  <a:cubicBezTo>
                    <a:pt x="654" y="147"/>
                    <a:pt x="506" y="0"/>
                    <a:pt x="329" y="0"/>
                  </a:cubicBezTo>
                  <a:cubicBezTo>
                    <a:pt x="147" y="0"/>
                    <a:pt x="0" y="147"/>
                    <a:pt x="0" y="324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32" name="Freeform 145"/>
            <p:cNvSpPr>
              <a:spLocks noChangeArrowheads="1"/>
            </p:cNvSpPr>
            <p:nvPr/>
          </p:nvSpPr>
          <p:spPr bwMode="auto">
            <a:xfrm>
              <a:off x="20921372" y="5177582"/>
              <a:ext cx="405228" cy="405226"/>
            </a:xfrm>
            <a:custGeom>
              <a:avLst/>
              <a:gdLst>
                <a:gd name="T0" fmla="*/ 0 w 650"/>
                <a:gd name="T1" fmla="*/ 324 h 650"/>
                <a:gd name="T2" fmla="*/ 0 w 650"/>
                <a:gd name="T3" fmla="*/ 324 h 650"/>
                <a:gd name="T4" fmla="*/ 324 w 650"/>
                <a:gd name="T5" fmla="*/ 649 h 650"/>
                <a:gd name="T6" fmla="*/ 649 w 650"/>
                <a:gd name="T7" fmla="*/ 324 h 650"/>
                <a:gd name="T8" fmla="*/ 324 w 650"/>
                <a:gd name="T9" fmla="*/ 0 h 650"/>
                <a:gd name="T10" fmla="*/ 0 w 650"/>
                <a:gd name="T11" fmla="*/ 32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0" h="650">
                  <a:moveTo>
                    <a:pt x="0" y="324"/>
                  </a:moveTo>
                  <a:lnTo>
                    <a:pt x="0" y="324"/>
                  </a:lnTo>
                  <a:cubicBezTo>
                    <a:pt x="0" y="505"/>
                    <a:pt x="147" y="649"/>
                    <a:pt x="324" y="649"/>
                  </a:cubicBezTo>
                  <a:cubicBezTo>
                    <a:pt x="506" y="649"/>
                    <a:pt x="649" y="505"/>
                    <a:pt x="649" y="324"/>
                  </a:cubicBezTo>
                  <a:cubicBezTo>
                    <a:pt x="649" y="147"/>
                    <a:pt x="506" y="0"/>
                    <a:pt x="324" y="0"/>
                  </a:cubicBezTo>
                  <a:cubicBezTo>
                    <a:pt x="147" y="0"/>
                    <a:pt x="0" y="147"/>
                    <a:pt x="0" y="324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33" name="Freeform 146"/>
            <p:cNvSpPr>
              <a:spLocks noChangeArrowheads="1"/>
            </p:cNvSpPr>
            <p:nvPr/>
          </p:nvSpPr>
          <p:spPr bwMode="auto">
            <a:xfrm>
              <a:off x="15330897" y="4504961"/>
              <a:ext cx="407983" cy="405226"/>
            </a:xfrm>
            <a:custGeom>
              <a:avLst/>
              <a:gdLst>
                <a:gd name="T0" fmla="*/ 0 w 651"/>
                <a:gd name="T1" fmla="*/ 324 h 649"/>
                <a:gd name="T2" fmla="*/ 0 w 651"/>
                <a:gd name="T3" fmla="*/ 324 h 649"/>
                <a:gd name="T4" fmla="*/ 325 w 651"/>
                <a:gd name="T5" fmla="*/ 648 h 649"/>
                <a:gd name="T6" fmla="*/ 650 w 651"/>
                <a:gd name="T7" fmla="*/ 324 h 649"/>
                <a:gd name="T8" fmla="*/ 325 w 651"/>
                <a:gd name="T9" fmla="*/ 0 h 649"/>
                <a:gd name="T10" fmla="*/ 0 w 651"/>
                <a:gd name="T11" fmla="*/ 324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1" h="649">
                  <a:moveTo>
                    <a:pt x="0" y="324"/>
                  </a:moveTo>
                  <a:lnTo>
                    <a:pt x="0" y="324"/>
                  </a:lnTo>
                  <a:cubicBezTo>
                    <a:pt x="0" y="501"/>
                    <a:pt x="148" y="648"/>
                    <a:pt x="325" y="648"/>
                  </a:cubicBezTo>
                  <a:cubicBezTo>
                    <a:pt x="506" y="648"/>
                    <a:pt x="650" y="501"/>
                    <a:pt x="650" y="324"/>
                  </a:cubicBezTo>
                  <a:cubicBezTo>
                    <a:pt x="650" y="143"/>
                    <a:pt x="506" y="0"/>
                    <a:pt x="325" y="0"/>
                  </a:cubicBezTo>
                  <a:cubicBezTo>
                    <a:pt x="148" y="0"/>
                    <a:pt x="0" y="143"/>
                    <a:pt x="0" y="324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34" name="Freeform 147"/>
            <p:cNvSpPr>
              <a:spLocks noChangeArrowheads="1"/>
            </p:cNvSpPr>
            <p:nvPr/>
          </p:nvSpPr>
          <p:spPr bwMode="auto">
            <a:xfrm>
              <a:off x="14501148" y="3835095"/>
              <a:ext cx="33080" cy="33080"/>
            </a:xfrm>
            <a:custGeom>
              <a:avLst/>
              <a:gdLst>
                <a:gd name="T0" fmla="*/ 25 w 51"/>
                <a:gd name="T1" fmla="*/ 42 h 51"/>
                <a:gd name="T2" fmla="*/ 25 w 51"/>
                <a:gd name="T3" fmla="*/ 42 h 51"/>
                <a:gd name="T4" fmla="*/ 46 w 51"/>
                <a:gd name="T5" fmla="*/ 25 h 51"/>
                <a:gd name="T6" fmla="*/ 46 w 51"/>
                <a:gd name="T7" fmla="*/ 4 h 51"/>
                <a:gd name="T8" fmla="*/ 25 w 51"/>
                <a:gd name="T9" fmla="*/ 4 h 51"/>
                <a:gd name="T10" fmla="*/ 8 w 51"/>
                <a:gd name="T11" fmla="*/ 25 h 51"/>
                <a:gd name="T12" fmla="*/ 8 w 51"/>
                <a:gd name="T13" fmla="*/ 42 h 51"/>
                <a:gd name="T14" fmla="*/ 25 w 51"/>
                <a:gd name="T15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25" y="42"/>
                  </a:moveTo>
                  <a:lnTo>
                    <a:pt x="25" y="42"/>
                  </a:lnTo>
                  <a:cubicBezTo>
                    <a:pt x="46" y="25"/>
                    <a:pt x="46" y="25"/>
                    <a:pt x="46" y="25"/>
                  </a:cubicBezTo>
                  <a:cubicBezTo>
                    <a:pt x="50" y="17"/>
                    <a:pt x="50" y="8"/>
                    <a:pt x="46" y="4"/>
                  </a:cubicBezTo>
                  <a:cubicBezTo>
                    <a:pt x="42" y="0"/>
                    <a:pt x="33" y="0"/>
                    <a:pt x="25" y="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30"/>
                    <a:pt x="0" y="38"/>
                    <a:pt x="8" y="42"/>
                  </a:cubicBezTo>
                  <a:cubicBezTo>
                    <a:pt x="12" y="50"/>
                    <a:pt x="21" y="50"/>
                    <a:pt x="25" y="42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35" name="Freeform 148"/>
            <p:cNvSpPr>
              <a:spLocks noChangeArrowheads="1"/>
            </p:cNvSpPr>
            <p:nvPr/>
          </p:nvSpPr>
          <p:spPr bwMode="auto">
            <a:xfrm>
              <a:off x="14556282" y="3631104"/>
              <a:ext cx="179181" cy="179182"/>
            </a:xfrm>
            <a:custGeom>
              <a:avLst/>
              <a:gdLst>
                <a:gd name="T0" fmla="*/ 241 w 288"/>
                <a:gd name="T1" fmla="*/ 68 h 288"/>
                <a:gd name="T2" fmla="*/ 241 w 288"/>
                <a:gd name="T3" fmla="*/ 68 h 288"/>
                <a:gd name="T4" fmla="*/ 283 w 288"/>
                <a:gd name="T5" fmla="*/ 26 h 288"/>
                <a:gd name="T6" fmla="*/ 283 w 288"/>
                <a:gd name="T7" fmla="*/ 5 h 288"/>
                <a:gd name="T8" fmla="*/ 262 w 288"/>
                <a:gd name="T9" fmla="*/ 5 h 288"/>
                <a:gd name="T10" fmla="*/ 219 w 288"/>
                <a:gd name="T11" fmla="*/ 47 h 288"/>
                <a:gd name="T12" fmla="*/ 219 w 288"/>
                <a:gd name="T13" fmla="*/ 68 h 288"/>
                <a:gd name="T14" fmla="*/ 241 w 288"/>
                <a:gd name="T15" fmla="*/ 68 h 288"/>
                <a:gd name="T16" fmla="*/ 130 w 288"/>
                <a:gd name="T17" fmla="*/ 173 h 288"/>
                <a:gd name="T18" fmla="*/ 130 w 288"/>
                <a:gd name="T19" fmla="*/ 173 h 288"/>
                <a:gd name="T20" fmla="*/ 173 w 288"/>
                <a:gd name="T21" fmla="*/ 131 h 288"/>
                <a:gd name="T22" fmla="*/ 173 w 288"/>
                <a:gd name="T23" fmla="*/ 114 h 288"/>
                <a:gd name="T24" fmla="*/ 156 w 288"/>
                <a:gd name="T25" fmla="*/ 114 h 288"/>
                <a:gd name="T26" fmla="*/ 114 w 288"/>
                <a:gd name="T27" fmla="*/ 156 h 288"/>
                <a:gd name="T28" fmla="*/ 114 w 288"/>
                <a:gd name="T29" fmla="*/ 173 h 288"/>
                <a:gd name="T30" fmla="*/ 130 w 288"/>
                <a:gd name="T31" fmla="*/ 173 h 288"/>
                <a:gd name="T32" fmla="*/ 26 w 288"/>
                <a:gd name="T33" fmla="*/ 283 h 288"/>
                <a:gd name="T34" fmla="*/ 26 w 288"/>
                <a:gd name="T35" fmla="*/ 283 h 288"/>
                <a:gd name="T36" fmla="*/ 68 w 288"/>
                <a:gd name="T37" fmla="*/ 241 h 288"/>
                <a:gd name="T38" fmla="*/ 68 w 288"/>
                <a:gd name="T39" fmla="*/ 220 h 288"/>
                <a:gd name="T40" fmla="*/ 47 w 288"/>
                <a:gd name="T41" fmla="*/ 220 h 288"/>
                <a:gd name="T42" fmla="*/ 4 w 288"/>
                <a:gd name="T43" fmla="*/ 262 h 288"/>
                <a:gd name="T44" fmla="*/ 4 w 288"/>
                <a:gd name="T45" fmla="*/ 283 h 288"/>
                <a:gd name="T46" fmla="*/ 26 w 288"/>
                <a:gd name="T47" fmla="*/ 28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8" h="288">
                  <a:moveTo>
                    <a:pt x="241" y="68"/>
                  </a:moveTo>
                  <a:lnTo>
                    <a:pt x="241" y="68"/>
                  </a:lnTo>
                  <a:cubicBezTo>
                    <a:pt x="283" y="26"/>
                    <a:pt x="283" y="26"/>
                    <a:pt x="283" y="26"/>
                  </a:cubicBezTo>
                  <a:cubicBezTo>
                    <a:pt x="287" y="21"/>
                    <a:pt x="287" y="9"/>
                    <a:pt x="283" y="5"/>
                  </a:cubicBezTo>
                  <a:cubicBezTo>
                    <a:pt x="278" y="0"/>
                    <a:pt x="270" y="0"/>
                    <a:pt x="262" y="5"/>
                  </a:cubicBezTo>
                  <a:cubicBezTo>
                    <a:pt x="219" y="47"/>
                    <a:pt x="219" y="47"/>
                    <a:pt x="219" y="47"/>
                  </a:cubicBezTo>
                  <a:cubicBezTo>
                    <a:pt x="215" y="51"/>
                    <a:pt x="215" y="59"/>
                    <a:pt x="219" y="68"/>
                  </a:cubicBezTo>
                  <a:cubicBezTo>
                    <a:pt x="227" y="72"/>
                    <a:pt x="236" y="72"/>
                    <a:pt x="241" y="68"/>
                  </a:cubicBezTo>
                  <a:close/>
                  <a:moveTo>
                    <a:pt x="130" y="173"/>
                  </a:moveTo>
                  <a:lnTo>
                    <a:pt x="130" y="173"/>
                  </a:lnTo>
                  <a:cubicBezTo>
                    <a:pt x="173" y="131"/>
                    <a:pt x="173" y="131"/>
                    <a:pt x="173" y="131"/>
                  </a:cubicBezTo>
                  <a:cubicBezTo>
                    <a:pt x="181" y="127"/>
                    <a:pt x="181" y="118"/>
                    <a:pt x="173" y="114"/>
                  </a:cubicBezTo>
                  <a:cubicBezTo>
                    <a:pt x="169" y="106"/>
                    <a:pt x="160" y="106"/>
                    <a:pt x="156" y="114"/>
                  </a:cubicBezTo>
                  <a:cubicBezTo>
                    <a:pt x="114" y="156"/>
                    <a:pt x="114" y="156"/>
                    <a:pt x="114" y="156"/>
                  </a:cubicBezTo>
                  <a:cubicBezTo>
                    <a:pt x="105" y="160"/>
                    <a:pt x="105" y="169"/>
                    <a:pt x="114" y="173"/>
                  </a:cubicBezTo>
                  <a:cubicBezTo>
                    <a:pt x="118" y="181"/>
                    <a:pt x="126" y="181"/>
                    <a:pt x="130" y="173"/>
                  </a:cubicBezTo>
                  <a:close/>
                  <a:moveTo>
                    <a:pt x="26" y="283"/>
                  </a:moveTo>
                  <a:lnTo>
                    <a:pt x="26" y="283"/>
                  </a:lnTo>
                  <a:cubicBezTo>
                    <a:pt x="68" y="241"/>
                    <a:pt x="68" y="241"/>
                    <a:pt x="68" y="241"/>
                  </a:cubicBezTo>
                  <a:cubicBezTo>
                    <a:pt x="72" y="236"/>
                    <a:pt x="72" y="228"/>
                    <a:pt x="68" y="220"/>
                  </a:cubicBezTo>
                  <a:cubicBezTo>
                    <a:pt x="59" y="215"/>
                    <a:pt x="51" y="215"/>
                    <a:pt x="47" y="220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0" y="270"/>
                    <a:pt x="0" y="278"/>
                    <a:pt x="4" y="283"/>
                  </a:cubicBezTo>
                  <a:cubicBezTo>
                    <a:pt x="8" y="287"/>
                    <a:pt x="17" y="287"/>
                    <a:pt x="26" y="283"/>
                  </a:cubicBezTo>
                  <a:close/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36" name="Freeform 149"/>
            <p:cNvSpPr>
              <a:spLocks noChangeArrowheads="1"/>
            </p:cNvSpPr>
            <p:nvPr/>
          </p:nvSpPr>
          <p:spPr bwMode="auto">
            <a:xfrm>
              <a:off x="14760273" y="3578729"/>
              <a:ext cx="46862" cy="30322"/>
            </a:xfrm>
            <a:custGeom>
              <a:avLst/>
              <a:gdLst>
                <a:gd name="T0" fmla="*/ 25 w 77"/>
                <a:gd name="T1" fmla="*/ 42 h 47"/>
                <a:gd name="T2" fmla="*/ 25 w 77"/>
                <a:gd name="T3" fmla="*/ 42 h 47"/>
                <a:gd name="T4" fmla="*/ 38 w 77"/>
                <a:gd name="T5" fmla="*/ 25 h 47"/>
                <a:gd name="T6" fmla="*/ 63 w 77"/>
                <a:gd name="T7" fmla="*/ 25 h 47"/>
                <a:gd name="T8" fmla="*/ 76 w 77"/>
                <a:gd name="T9" fmla="*/ 13 h 47"/>
                <a:gd name="T10" fmla="*/ 63 w 77"/>
                <a:gd name="T11" fmla="*/ 0 h 47"/>
                <a:gd name="T12" fmla="*/ 29 w 77"/>
                <a:gd name="T13" fmla="*/ 0 h 47"/>
                <a:gd name="T14" fmla="*/ 4 w 77"/>
                <a:gd name="T15" fmla="*/ 21 h 47"/>
                <a:gd name="T16" fmla="*/ 4 w 77"/>
                <a:gd name="T17" fmla="*/ 42 h 47"/>
                <a:gd name="T18" fmla="*/ 25 w 77"/>
                <a:gd name="T19" fmla="*/ 4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47">
                  <a:moveTo>
                    <a:pt x="25" y="42"/>
                  </a:moveTo>
                  <a:lnTo>
                    <a:pt x="25" y="42"/>
                  </a:lnTo>
                  <a:cubicBezTo>
                    <a:pt x="38" y="25"/>
                    <a:pt x="38" y="25"/>
                    <a:pt x="38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71" y="25"/>
                    <a:pt x="76" y="21"/>
                    <a:pt x="76" y="13"/>
                  </a:cubicBezTo>
                  <a:cubicBezTo>
                    <a:pt x="76" y="4"/>
                    <a:pt x="71" y="0"/>
                    <a:pt x="6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9"/>
                    <a:pt x="0" y="38"/>
                    <a:pt x="4" y="42"/>
                  </a:cubicBezTo>
                  <a:cubicBezTo>
                    <a:pt x="8" y="46"/>
                    <a:pt x="16" y="46"/>
                    <a:pt x="25" y="42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37" name="Freeform 150"/>
            <p:cNvSpPr>
              <a:spLocks noChangeArrowheads="1"/>
            </p:cNvSpPr>
            <p:nvPr/>
          </p:nvSpPr>
          <p:spPr bwMode="auto">
            <a:xfrm>
              <a:off x="14845729" y="3578730"/>
              <a:ext cx="956557" cy="16540"/>
            </a:xfrm>
            <a:custGeom>
              <a:avLst/>
              <a:gdLst>
                <a:gd name="T0" fmla="*/ 1459 w 1528"/>
                <a:gd name="T1" fmla="*/ 25 h 26"/>
                <a:gd name="T2" fmla="*/ 1527 w 1528"/>
                <a:gd name="T3" fmla="*/ 13 h 26"/>
                <a:gd name="T4" fmla="*/ 1459 w 1528"/>
                <a:gd name="T5" fmla="*/ 0 h 26"/>
                <a:gd name="T6" fmla="*/ 1459 w 1528"/>
                <a:gd name="T7" fmla="*/ 25 h 26"/>
                <a:gd name="T8" fmla="*/ 1312 w 1528"/>
                <a:gd name="T9" fmla="*/ 25 h 26"/>
                <a:gd name="T10" fmla="*/ 1383 w 1528"/>
                <a:gd name="T11" fmla="*/ 13 h 26"/>
                <a:gd name="T12" fmla="*/ 1312 w 1528"/>
                <a:gd name="T13" fmla="*/ 0 h 26"/>
                <a:gd name="T14" fmla="*/ 1312 w 1528"/>
                <a:gd name="T15" fmla="*/ 25 h 26"/>
                <a:gd name="T16" fmla="*/ 1168 w 1528"/>
                <a:gd name="T17" fmla="*/ 25 h 26"/>
                <a:gd name="T18" fmla="*/ 1240 w 1528"/>
                <a:gd name="T19" fmla="*/ 13 h 26"/>
                <a:gd name="T20" fmla="*/ 1168 w 1528"/>
                <a:gd name="T21" fmla="*/ 0 h 26"/>
                <a:gd name="T22" fmla="*/ 1168 w 1528"/>
                <a:gd name="T23" fmla="*/ 25 h 26"/>
                <a:gd name="T24" fmla="*/ 1025 w 1528"/>
                <a:gd name="T25" fmla="*/ 25 h 26"/>
                <a:gd name="T26" fmla="*/ 1092 w 1528"/>
                <a:gd name="T27" fmla="*/ 13 h 26"/>
                <a:gd name="T28" fmla="*/ 1025 w 1528"/>
                <a:gd name="T29" fmla="*/ 0 h 26"/>
                <a:gd name="T30" fmla="*/ 1025 w 1528"/>
                <a:gd name="T31" fmla="*/ 25 h 26"/>
                <a:gd name="T32" fmla="*/ 882 w 1528"/>
                <a:gd name="T33" fmla="*/ 25 h 26"/>
                <a:gd name="T34" fmla="*/ 949 w 1528"/>
                <a:gd name="T35" fmla="*/ 13 h 26"/>
                <a:gd name="T36" fmla="*/ 882 w 1528"/>
                <a:gd name="T37" fmla="*/ 0 h 26"/>
                <a:gd name="T38" fmla="*/ 882 w 1528"/>
                <a:gd name="T39" fmla="*/ 25 h 26"/>
                <a:gd name="T40" fmla="*/ 738 w 1528"/>
                <a:gd name="T41" fmla="*/ 25 h 26"/>
                <a:gd name="T42" fmla="*/ 805 w 1528"/>
                <a:gd name="T43" fmla="*/ 13 h 26"/>
                <a:gd name="T44" fmla="*/ 738 w 1528"/>
                <a:gd name="T45" fmla="*/ 0 h 26"/>
                <a:gd name="T46" fmla="*/ 738 w 1528"/>
                <a:gd name="T47" fmla="*/ 25 h 26"/>
                <a:gd name="T48" fmla="*/ 591 w 1528"/>
                <a:gd name="T49" fmla="*/ 25 h 26"/>
                <a:gd name="T50" fmla="*/ 662 w 1528"/>
                <a:gd name="T51" fmla="*/ 13 h 26"/>
                <a:gd name="T52" fmla="*/ 591 w 1528"/>
                <a:gd name="T53" fmla="*/ 0 h 26"/>
                <a:gd name="T54" fmla="*/ 591 w 1528"/>
                <a:gd name="T55" fmla="*/ 25 h 26"/>
                <a:gd name="T56" fmla="*/ 447 w 1528"/>
                <a:gd name="T57" fmla="*/ 25 h 26"/>
                <a:gd name="T58" fmla="*/ 519 w 1528"/>
                <a:gd name="T59" fmla="*/ 13 h 26"/>
                <a:gd name="T60" fmla="*/ 447 w 1528"/>
                <a:gd name="T61" fmla="*/ 0 h 26"/>
                <a:gd name="T62" fmla="*/ 447 w 1528"/>
                <a:gd name="T63" fmla="*/ 25 h 26"/>
                <a:gd name="T64" fmla="*/ 304 w 1528"/>
                <a:gd name="T65" fmla="*/ 25 h 26"/>
                <a:gd name="T66" fmla="*/ 376 w 1528"/>
                <a:gd name="T67" fmla="*/ 13 h 26"/>
                <a:gd name="T68" fmla="*/ 304 w 1528"/>
                <a:gd name="T69" fmla="*/ 0 h 26"/>
                <a:gd name="T70" fmla="*/ 304 w 1528"/>
                <a:gd name="T71" fmla="*/ 25 h 26"/>
                <a:gd name="T72" fmla="*/ 161 w 1528"/>
                <a:gd name="T73" fmla="*/ 25 h 26"/>
                <a:gd name="T74" fmla="*/ 228 w 1528"/>
                <a:gd name="T75" fmla="*/ 13 h 26"/>
                <a:gd name="T76" fmla="*/ 161 w 1528"/>
                <a:gd name="T77" fmla="*/ 0 h 26"/>
                <a:gd name="T78" fmla="*/ 161 w 1528"/>
                <a:gd name="T79" fmla="*/ 25 h 26"/>
                <a:gd name="T80" fmla="*/ 18 w 1528"/>
                <a:gd name="T81" fmla="*/ 25 h 26"/>
                <a:gd name="T82" fmla="*/ 85 w 1528"/>
                <a:gd name="T83" fmla="*/ 13 h 26"/>
                <a:gd name="T84" fmla="*/ 18 w 1528"/>
                <a:gd name="T85" fmla="*/ 0 h 26"/>
                <a:gd name="T86" fmla="*/ 18 w 1528"/>
                <a:gd name="T8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28" h="26">
                  <a:moveTo>
                    <a:pt x="1459" y="25"/>
                  </a:moveTo>
                  <a:lnTo>
                    <a:pt x="1459" y="25"/>
                  </a:lnTo>
                  <a:cubicBezTo>
                    <a:pt x="1514" y="25"/>
                    <a:pt x="1514" y="25"/>
                    <a:pt x="1514" y="25"/>
                  </a:cubicBezTo>
                  <a:cubicBezTo>
                    <a:pt x="1522" y="25"/>
                    <a:pt x="1527" y="21"/>
                    <a:pt x="1527" y="13"/>
                  </a:cubicBezTo>
                  <a:cubicBezTo>
                    <a:pt x="1527" y="4"/>
                    <a:pt x="1522" y="0"/>
                    <a:pt x="1514" y="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1" y="0"/>
                    <a:pt x="1442" y="4"/>
                    <a:pt x="1442" y="13"/>
                  </a:cubicBezTo>
                  <a:cubicBezTo>
                    <a:pt x="1442" y="21"/>
                    <a:pt x="1451" y="25"/>
                    <a:pt x="1459" y="25"/>
                  </a:cubicBezTo>
                  <a:close/>
                  <a:moveTo>
                    <a:pt x="1312" y="25"/>
                  </a:moveTo>
                  <a:lnTo>
                    <a:pt x="1312" y="25"/>
                  </a:lnTo>
                  <a:cubicBezTo>
                    <a:pt x="1366" y="25"/>
                    <a:pt x="1366" y="25"/>
                    <a:pt x="1366" y="25"/>
                  </a:cubicBezTo>
                  <a:cubicBezTo>
                    <a:pt x="1375" y="25"/>
                    <a:pt x="1383" y="21"/>
                    <a:pt x="1383" y="13"/>
                  </a:cubicBezTo>
                  <a:cubicBezTo>
                    <a:pt x="1383" y="4"/>
                    <a:pt x="1375" y="0"/>
                    <a:pt x="1366" y="0"/>
                  </a:cubicBezTo>
                  <a:cubicBezTo>
                    <a:pt x="1312" y="0"/>
                    <a:pt x="1312" y="0"/>
                    <a:pt x="1312" y="0"/>
                  </a:cubicBezTo>
                  <a:cubicBezTo>
                    <a:pt x="1307" y="0"/>
                    <a:pt x="1299" y="4"/>
                    <a:pt x="1299" y="13"/>
                  </a:cubicBezTo>
                  <a:cubicBezTo>
                    <a:pt x="1299" y="21"/>
                    <a:pt x="1307" y="25"/>
                    <a:pt x="1312" y="25"/>
                  </a:cubicBezTo>
                  <a:close/>
                  <a:moveTo>
                    <a:pt x="1168" y="25"/>
                  </a:moveTo>
                  <a:lnTo>
                    <a:pt x="1168" y="25"/>
                  </a:lnTo>
                  <a:cubicBezTo>
                    <a:pt x="1223" y="25"/>
                    <a:pt x="1223" y="25"/>
                    <a:pt x="1223" y="25"/>
                  </a:cubicBezTo>
                  <a:cubicBezTo>
                    <a:pt x="1231" y="25"/>
                    <a:pt x="1240" y="21"/>
                    <a:pt x="1240" y="13"/>
                  </a:cubicBezTo>
                  <a:cubicBezTo>
                    <a:pt x="1240" y="4"/>
                    <a:pt x="1231" y="0"/>
                    <a:pt x="1223" y="0"/>
                  </a:cubicBezTo>
                  <a:cubicBezTo>
                    <a:pt x="1168" y="0"/>
                    <a:pt x="1168" y="0"/>
                    <a:pt x="1168" y="0"/>
                  </a:cubicBezTo>
                  <a:cubicBezTo>
                    <a:pt x="1159" y="0"/>
                    <a:pt x="1155" y="4"/>
                    <a:pt x="1155" y="13"/>
                  </a:cubicBezTo>
                  <a:cubicBezTo>
                    <a:pt x="1155" y="21"/>
                    <a:pt x="1159" y="25"/>
                    <a:pt x="1168" y="25"/>
                  </a:cubicBezTo>
                  <a:close/>
                  <a:moveTo>
                    <a:pt x="1025" y="25"/>
                  </a:moveTo>
                  <a:lnTo>
                    <a:pt x="1025" y="25"/>
                  </a:lnTo>
                  <a:cubicBezTo>
                    <a:pt x="1080" y="25"/>
                    <a:pt x="1080" y="25"/>
                    <a:pt x="1080" y="25"/>
                  </a:cubicBezTo>
                  <a:cubicBezTo>
                    <a:pt x="1088" y="25"/>
                    <a:pt x="1092" y="21"/>
                    <a:pt x="1092" y="13"/>
                  </a:cubicBezTo>
                  <a:cubicBezTo>
                    <a:pt x="1092" y="4"/>
                    <a:pt x="1088" y="0"/>
                    <a:pt x="1080" y="0"/>
                  </a:cubicBezTo>
                  <a:cubicBezTo>
                    <a:pt x="1025" y="0"/>
                    <a:pt x="1025" y="0"/>
                    <a:pt x="1025" y="0"/>
                  </a:cubicBezTo>
                  <a:cubicBezTo>
                    <a:pt x="1016" y="0"/>
                    <a:pt x="1012" y="4"/>
                    <a:pt x="1012" y="13"/>
                  </a:cubicBezTo>
                  <a:cubicBezTo>
                    <a:pt x="1012" y="21"/>
                    <a:pt x="1016" y="25"/>
                    <a:pt x="1025" y="25"/>
                  </a:cubicBezTo>
                  <a:close/>
                  <a:moveTo>
                    <a:pt x="882" y="25"/>
                  </a:moveTo>
                  <a:lnTo>
                    <a:pt x="882" y="25"/>
                  </a:lnTo>
                  <a:cubicBezTo>
                    <a:pt x="936" y="25"/>
                    <a:pt x="936" y="25"/>
                    <a:pt x="936" y="25"/>
                  </a:cubicBezTo>
                  <a:cubicBezTo>
                    <a:pt x="945" y="25"/>
                    <a:pt x="949" y="21"/>
                    <a:pt x="949" y="13"/>
                  </a:cubicBezTo>
                  <a:cubicBezTo>
                    <a:pt x="949" y="4"/>
                    <a:pt x="945" y="0"/>
                    <a:pt x="936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73" y="0"/>
                    <a:pt x="865" y="4"/>
                    <a:pt x="865" y="13"/>
                  </a:cubicBezTo>
                  <a:cubicBezTo>
                    <a:pt x="865" y="21"/>
                    <a:pt x="873" y="25"/>
                    <a:pt x="882" y="25"/>
                  </a:cubicBezTo>
                  <a:close/>
                  <a:moveTo>
                    <a:pt x="738" y="25"/>
                  </a:moveTo>
                  <a:lnTo>
                    <a:pt x="738" y="25"/>
                  </a:lnTo>
                  <a:cubicBezTo>
                    <a:pt x="793" y="25"/>
                    <a:pt x="793" y="25"/>
                    <a:pt x="793" y="25"/>
                  </a:cubicBezTo>
                  <a:cubicBezTo>
                    <a:pt x="801" y="25"/>
                    <a:pt x="805" y="21"/>
                    <a:pt x="805" y="13"/>
                  </a:cubicBezTo>
                  <a:cubicBezTo>
                    <a:pt x="805" y="4"/>
                    <a:pt x="801" y="0"/>
                    <a:pt x="793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30" y="0"/>
                    <a:pt x="721" y="4"/>
                    <a:pt x="721" y="13"/>
                  </a:cubicBezTo>
                  <a:cubicBezTo>
                    <a:pt x="721" y="21"/>
                    <a:pt x="730" y="25"/>
                    <a:pt x="738" y="25"/>
                  </a:cubicBezTo>
                  <a:close/>
                  <a:moveTo>
                    <a:pt x="591" y="25"/>
                  </a:moveTo>
                  <a:lnTo>
                    <a:pt x="591" y="25"/>
                  </a:lnTo>
                  <a:cubicBezTo>
                    <a:pt x="650" y="25"/>
                    <a:pt x="650" y="25"/>
                    <a:pt x="650" y="25"/>
                  </a:cubicBezTo>
                  <a:cubicBezTo>
                    <a:pt x="654" y="25"/>
                    <a:pt x="662" y="21"/>
                    <a:pt x="662" y="13"/>
                  </a:cubicBezTo>
                  <a:cubicBezTo>
                    <a:pt x="662" y="4"/>
                    <a:pt x="654" y="0"/>
                    <a:pt x="650" y="0"/>
                  </a:cubicBezTo>
                  <a:cubicBezTo>
                    <a:pt x="591" y="0"/>
                    <a:pt x="591" y="0"/>
                    <a:pt x="591" y="0"/>
                  </a:cubicBezTo>
                  <a:cubicBezTo>
                    <a:pt x="586" y="0"/>
                    <a:pt x="578" y="4"/>
                    <a:pt x="578" y="13"/>
                  </a:cubicBezTo>
                  <a:cubicBezTo>
                    <a:pt x="578" y="21"/>
                    <a:pt x="586" y="25"/>
                    <a:pt x="591" y="25"/>
                  </a:cubicBezTo>
                  <a:close/>
                  <a:moveTo>
                    <a:pt x="447" y="25"/>
                  </a:moveTo>
                  <a:lnTo>
                    <a:pt x="447" y="25"/>
                  </a:lnTo>
                  <a:cubicBezTo>
                    <a:pt x="502" y="25"/>
                    <a:pt x="502" y="25"/>
                    <a:pt x="502" y="25"/>
                  </a:cubicBezTo>
                  <a:cubicBezTo>
                    <a:pt x="511" y="25"/>
                    <a:pt x="519" y="21"/>
                    <a:pt x="519" y="13"/>
                  </a:cubicBezTo>
                  <a:cubicBezTo>
                    <a:pt x="519" y="4"/>
                    <a:pt x="511" y="0"/>
                    <a:pt x="502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39" y="0"/>
                    <a:pt x="435" y="4"/>
                    <a:pt x="435" y="13"/>
                  </a:cubicBezTo>
                  <a:cubicBezTo>
                    <a:pt x="435" y="21"/>
                    <a:pt x="439" y="25"/>
                    <a:pt x="447" y="25"/>
                  </a:cubicBezTo>
                  <a:close/>
                  <a:moveTo>
                    <a:pt x="304" y="25"/>
                  </a:moveTo>
                  <a:lnTo>
                    <a:pt x="304" y="25"/>
                  </a:lnTo>
                  <a:cubicBezTo>
                    <a:pt x="359" y="25"/>
                    <a:pt x="359" y="25"/>
                    <a:pt x="359" y="25"/>
                  </a:cubicBezTo>
                  <a:cubicBezTo>
                    <a:pt x="367" y="25"/>
                    <a:pt x="376" y="21"/>
                    <a:pt x="376" y="13"/>
                  </a:cubicBezTo>
                  <a:cubicBezTo>
                    <a:pt x="376" y="4"/>
                    <a:pt x="367" y="0"/>
                    <a:pt x="359" y="0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1" y="4"/>
                    <a:pt x="291" y="13"/>
                  </a:cubicBezTo>
                  <a:cubicBezTo>
                    <a:pt x="291" y="21"/>
                    <a:pt x="296" y="25"/>
                    <a:pt x="304" y="25"/>
                  </a:cubicBezTo>
                  <a:close/>
                  <a:moveTo>
                    <a:pt x="161" y="25"/>
                  </a:moveTo>
                  <a:lnTo>
                    <a:pt x="161" y="25"/>
                  </a:lnTo>
                  <a:cubicBezTo>
                    <a:pt x="215" y="25"/>
                    <a:pt x="215" y="25"/>
                    <a:pt x="215" y="25"/>
                  </a:cubicBezTo>
                  <a:cubicBezTo>
                    <a:pt x="224" y="25"/>
                    <a:pt x="228" y="21"/>
                    <a:pt x="228" y="13"/>
                  </a:cubicBezTo>
                  <a:cubicBezTo>
                    <a:pt x="228" y="4"/>
                    <a:pt x="224" y="0"/>
                    <a:pt x="215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52" y="0"/>
                    <a:pt x="148" y="4"/>
                    <a:pt x="148" y="13"/>
                  </a:cubicBezTo>
                  <a:cubicBezTo>
                    <a:pt x="148" y="21"/>
                    <a:pt x="152" y="25"/>
                    <a:pt x="161" y="25"/>
                  </a:cubicBezTo>
                  <a:close/>
                  <a:moveTo>
                    <a:pt x="18" y="25"/>
                  </a:moveTo>
                  <a:lnTo>
                    <a:pt x="18" y="25"/>
                  </a:lnTo>
                  <a:cubicBezTo>
                    <a:pt x="72" y="25"/>
                    <a:pt x="72" y="25"/>
                    <a:pt x="72" y="25"/>
                  </a:cubicBezTo>
                  <a:cubicBezTo>
                    <a:pt x="81" y="25"/>
                    <a:pt x="85" y="21"/>
                    <a:pt x="85" y="13"/>
                  </a:cubicBezTo>
                  <a:cubicBezTo>
                    <a:pt x="85" y="4"/>
                    <a:pt x="81" y="0"/>
                    <a:pt x="7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9" y="0"/>
                    <a:pt x="0" y="4"/>
                    <a:pt x="0" y="13"/>
                  </a:cubicBezTo>
                  <a:cubicBezTo>
                    <a:pt x="0" y="21"/>
                    <a:pt x="9" y="25"/>
                    <a:pt x="18" y="25"/>
                  </a:cubicBezTo>
                  <a:close/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38" name="Freeform 151"/>
            <p:cNvSpPr>
              <a:spLocks noChangeArrowheads="1"/>
            </p:cNvSpPr>
            <p:nvPr/>
          </p:nvSpPr>
          <p:spPr bwMode="auto">
            <a:xfrm>
              <a:off x="15835364" y="3578729"/>
              <a:ext cx="52375" cy="30322"/>
            </a:xfrm>
            <a:custGeom>
              <a:avLst/>
              <a:gdLst>
                <a:gd name="T0" fmla="*/ 17 w 82"/>
                <a:gd name="T1" fmla="*/ 25 h 47"/>
                <a:gd name="T2" fmla="*/ 17 w 82"/>
                <a:gd name="T3" fmla="*/ 25 h 47"/>
                <a:gd name="T4" fmla="*/ 38 w 82"/>
                <a:gd name="T5" fmla="*/ 25 h 47"/>
                <a:gd name="T6" fmla="*/ 56 w 82"/>
                <a:gd name="T7" fmla="*/ 42 h 47"/>
                <a:gd name="T8" fmla="*/ 72 w 82"/>
                <a:gd name="T9" fmla="*/ 42 h 47"/>
                <a:gd name="T10" fmla="*/ 72 w 82"/>
                <a:gd name="T11" fmla="*/ 21 h 47"/>
                <a:gd name="T12" fmla="*/ 51 w 82"/>
                <a:gd name="T13" fmla="*/ 0 h 47"/>
                <a:gd name="T14" fmla="*/ 17 w 82"/>
                <a:gd name="T15" fmla="*/ 0 h 47"/>
                <a:gd name="T16" fmla="*/ 0 w 82"/>
                <a:gd name="T17" fmla="*/ 13 h 47"/>
                <a:gd name="T18" fmla="*/ 17 w 82"/>
                <a:gd name="T19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47">
                  <a:moveTo>
                    <a:pt x="17" y="25"/>
                  </a:moveTo>
                  <a:lnTo>
                    <a:pt x="17" y="25"/>
                  </a:lnTo>
                  <a:cubicBezTo>
                    <a:pt x="38" y="25"/>
                    <a:pt x="38" y="25"/>
                    <a:pt x="38" y="25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60" y="46"/>
                    <a:pt x="68" y="46"/>
                    <a:pt x="72" y="42"/>
                  </a:cubicBezTo>
                  <a:cubicBezTo>
                    <a:pt x="81" y="38"/>
                    <a:pt x="81" y="29"/>
                    <a:pt x="72" y="2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9" y="0"/>
                    <a:pt x="0" y="4"/>
                    <a:pt x="0" y="13"/>
                  </a:cubicBezTo>
                  <a:cubicBezTo>
                    <a:pt x="0" y="21"/>
                    <a:pt x="9" y="25"/>
                    <a:pt x="17" y="25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39" name="Freeform 152"/>
            <p:cNvSpPr>
              <a:spLocks noChangeArrowheads="1"/>
            </p:cNvSpPr>
            <p:nvPr/>
          </p:nvSpPr>
          <p:spPr bwMode="auto">
            <a:xfrm>
              <a:off x="15909793" y="3631104"/>
              <a:ext cx="184696" cy="187452"/>
            </a:xfrm>
            <a:custGeom>
              <a:avLst/>
              <a:gdLst>
                <a:gd name="T0" fmla="*/ 228 w 297"/>
                <a:gd name="T1" fmla="*/ 249 h 300"/>
                <a:gd name="T2" fmla="*/ 228 w 297"/>
                <a:gd name="T3" fmla="*/ 249 h 300"/>
                <a:gd name="T4" fmla="*/ 271 w 297"/>
                <a:gd name="T5" fmla="*/ 291 h 300"/>
                <a:gd name="T6" fmla="*/ 292 w 297"/>
                <a:gd name="T7" fmla="*/ 291 h 300"/>
                <a:gd name="T8" fmla="*/ 292 w 297"/>
                <a:gd name="T9" fmla="*/ 274 h 300"/>
                <a:gd name="T10" fmla="*/ 245 w 297"/>
                <a:gd name="T11" fmla="*/ 228 h 300"/>
                <a:gd name="T12" fmla="*/ 228 w 297"/>
                <a:gd name="T13" fmla="*/ 228 h 300"/>
                <a:gd name="T14" fmla="*/ 228 w 297"/>
                <a:gd name="T15" fmla="*/ 249 h 300"/>
                <a:gd name="T16" fmla="*/ 114 w 297"/>
                <a:gd name="T17" fmla="*/ 139 h 300"/>
                <a:gd name="T18" fmla="*/ 114 w 297"/>
                <a:gd name="T19" fmla="*/ 139 h 300"/>
                <a:gd name="T20" fmla="*/ 156 w 297"/>
                <a:gd name="T21" fmla="*/ 181 h 300"/>
                <a:gd name="T22" fmla="*/ 178 w 297"/>
                <a:gd name="T23" fmla="*/ 181 h 300"/>
                <a:gd name="T24" fmla="*/ 178 w 297"/>
                <a:gd name="T25" fmla="*/ 160 h 300"/>
                <a:gd name="T26" fmla="*/ 135 w 297"/>
                <a:gd name="T27" fmla="*/ 118 h 300"/>
                <a:gd name="T28" fmla="*/ 114 w 297"/>
                <a:gd name="T29" fmla="*/ 118 h 300"/>
                <a:gd name="T30" fmla="*/ 114 w 297"/>
                <a:gd name="T31" fmla="*/ 139 h 300"/>
                <a:gd name="T32" fmla="*/ 5 w 297"/>
                <a:gd name="T33" fmla="*/ 26 h 300"/>
                <a:gd name="T34" fmla="*/ 5 w 297"/>
                <a:gd name="T35" fmla="*/ 26 h 300"/>
                <a:gd name="T36" fmla="*/ 47 w 297"/>
                <a:gd name="T37" fmla="*/ 68 h 300"/>
                <a:gd name="T38" fmla="*/ 68 w 297"/>
                <a:gd name="T39" fmla="*/ 68 h 300"/>
                <a:gd name="T40" fmla="*/ 68 w 297"/>
                <a:gd name="T41" fmla="*/ 51 h 300"/>
                <a:gd name="T42" fmla="*/ 26 w 297"/>
                <a:gd name="T43" fmla="*/ 9 h 300"/>
                <a:gd name="T44" fmla="*/ 5 w 297"/>
                <a:gd name="T45" fmla="*/ 9 h 300"/>
                <a:gd name="T46" fmla="*/ 5 w 297"/>
                <a:gd name="T47" fmla="*/ 2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7" h="300">
                  <a:moveTo>
                    <a:pt x="228" y="249"/>
                  </a:moveTo>
                  <a:lnTo>
                    <a:pt x="228" y="249"/>
                  </a:lnTo>
                  <a:cubicBezTo>
                    <a:pt x="271" y="291"/>
                    <a:pt x="271" y="291"/>
                    <a:pt x="271" y="291"/>
                  </a:cubicBezTo>
                  <a:cubicBezTo>
                    <a:pt x="274" y="299"/>
                    <a:pt x="283" y="299"/>
                    <a:pt x="292" y="291"/>
                  </a:cubicBezTo>
                  <a:cubicBezTo>
                    <a:pt x="296" y="287"/>
                    <a:pt x="296" y="278"/>
                    <a:pt x="292" y="274"/>
                  </a:cubicBezTo>
                  <a:cubicBezTo>
                    <a:pt x="245" y="228"/>
                    <a:pt x="245" y="228"/>
                    <a:pt x="245" y="228"/>
                  </a:cubicBezTo>
                  <a:cubicBezTo>
                    <a:pt x="241" y="224"/>
                    <a:pt x="232" y="224"/>
                    <a:pt x="228" y="228"/>
                  </a:cubicBezTo>
                  <a:cubicBezTo>
                    <a:pt x="220" y="236"/>
                    <a:pt x="220" y="245"/>
                    <a:pt x="228" y="249"/>
                  </a:cubicBezTo>
                  <a:close/>
                  <a:moveTo>
                    <a:pt x="114" y="139"/>
                  </a:moveTo>
                  <a:lnTo>
                    <a:pt x="114" y="139"/>
                  </a:lnTo>
                  <a:cubicBezTo>
                    <a:pt x="156" y="181"/>
                    <a:pt x="156" y="181"/>
                    <a:pt x="156" y="181"/>
                  </a:cubicBezTo>
                  <a:cubicBezTo>
                    <a:pt x="165" y="186"/>
                    <a:pt x="174" y="186"/>
                    <a:pt x="178" y="181"/>
                  </a:cubicBezTo>
                  <a:cubicBezTo>
                    <a:pt x="186" y="177"/>
                    <a:pt x="186" y="165"/>
                    <a:pt x="178" y="160"/>
                  </a:cubicBezTo>
                  <a:cubicBezTo>
                    <a:pt x="135" y="118"/>
                    <a:pt x="135" y="118"/>
                    <a:pt x="135" y="118"/>
                  </a:cubicBezTo>
                  <a:cubicBezTo>
                    <a:pt x="131" y="114"/>
                    <a:pt x="123" y="114"/>
                    <a:pt x="114" y="118"/>
                  </a:cubicBezTo>
                  <a:cubicBezTo>
                    <a:pt x="110" y="123"/>
                    <a:pt x="110" y="131"/>
                    <a:pt x="114" y="139"/>
                  </a:cubicBezTo>
                  <a:close/>
                  <a:moveTo>
                    <a:pt x="5" y="26"/>
                  </a:moveTo>
                  <a:lnTo>
                    <a:pt x="5" y="26"/>
                  </a:lnTo>
                  <a:cubicBezTo>
                    <a:pt x="47" y="68"/>
                    <a:pt x="47" y="68"/>
                    <a:pt x="47" y="68"/>
                  </a:cubicBezTo>
                  <a:cubicBezTo>
                    <a:pt x="51" y="76"/>
                    <a:pt x="64" y="76"/>
                    <a:pt x="68" y="68"/>
                  </a:cubicBezTo>
                  <a:cubicBezTo>
                    <a:pt x="72" y="63"/>
                    <a:pt x="72" y="55"/>
                    <a:pt x="68" y="5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17" y="0"/>
                    <a:pt x="9" y="0"/>
                    <a:pt x="5" y="9"/>
                  </a:cubicBezTo>
                  <a:cubicBezTo>
                    <a:pt x="0" y="13"/>
                    <a:pt x="0" y="21"/>
                    <a:pt x="5" y="26"/>
                  </a:cubicBezTo>
                  <a:close/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40" name="Freeform 153"/>
            <p:cNvSpPr>
              <a:spLocks noChangeArrowheads="1"/>
            </p:cNvSpPr>
            <p:nvPr/>
          </p:nvSpPr>
          <p:spPr bwMode="auto">
            <a:xfrm>
              <a:off x="16116541" y="3840609"/>
              <a:ext cx="33080" cy="33080"/>
            </a:xfrm>
            <a:custGeom>
              <a:avLst/>
              <a:gdLst>
                <a:gd name="T0" fmla="*/ 5 w 52"/>
                <a:gd name="T1" fmla="*/ 26 h 52"/>
                <a:gd name="T2" fmla="*/ 5 w 52"/>
                <a:gd name="T3" fmla="*/ 26 h 52"/>
                <a:gd name="T4" fmla="*/ 26 w 52"/>
                <a:gd name="T5" fmla="*/ 47 h 52"/>
                <a:gd name="T6" fmla="*/ 47 w 52"/>
                <a:gd name="T7" fmla="*/ 47 h 52"/>
                <a:gd name="T8" fmla="*/ 47 w 52"/>
                <a:gd name="T9" fmla="*/ 26 h 52"/>
                <a:gd name="T10" fmla="*/ 26 w 52"/>
                <a:gd name="T11" fmla="*/ 9 h 52"/>
                <a:gd name="T12" fmla="*/ 5 w 52"/>
                <a:gd name="T13" fmla="*/ 9 h 52"/>
                <a:gd name="T14" fmla="*/ 5 w 52"/>
                <a:gd name="T1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2">
                  <a:moveTo>
                    <a:pt x="5" y="26"/>
                  </a:moveTo>
                  <a:lnTo>
                    <a:pt x="5" y="26"/>
                  </a:lnTo>
                  <a:cubicBezTo>
                    <a:pt x="26" y="47"/>
                    <a:pt x="26" y="47"/>
                    <a:pt x="26" y="47"/>
                  </a:cubicBezTo>
                  <a:cubicBezTo>
                    <a:pt x="30" y="51"/>
                    <a:pt x="38" y="51"/>
                    <a:pt x="47" y="47"/>
                  </a:cubicBezTo>
                  <a:cubicBezTo>
                    <a:pt x="51" y="42"/>
                    <a:pt x="51" y="34"/>
                    <a:pt x="47" y="26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1" y="0"/>
                    <a:pt x="9" y="0"/>
                    <a:pt x="5" y="9"/>
                  </a:cubicBezTo>
                  <a:cubicBezTo>
                    <a:pt x="0" y="13"/>
                    <a:pt x="0" y="22"/>
                    <a:pt x="5" y="26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41" name="Freeform 154"/>
            <p:cNvSpPr>
              <a:spLocks noChangeArrowheads="1"/>
            </p:cNvSpPr>
            <p:nvPr/>
          </p:nvSpPr>
          <p:spPr bwMode="auto">
            <a:xfrm>
              <a:off x="20921371" y="4259619"/>
              <a:ext cx="33080" cy="33080"/>
            </a:xfrm>
            <a:custGeom>
              <a:avLst/>
              <a:gdLst>
                <a:gd name="T0" fmla="*/ 25 w 51"/>
                <a:gd name="T1" fmla="*/ 9 h 52"/>
                <a:gd name="T2" fmla="*/ 25 w 51"/>
                <a:gd name="T3" fmla="*/ 9 h 52"/>
                <a:gd name="T4" fmla="*/ 4 w 51"/>
                <a:gd name="T5" fmla="*/ 26 h 52"/>
                <a:gd name="T6" fmla="*/ 4 w 51"/>
                <a:gd name="T7" fmla="*/ 47 h 52"/>
                <a:gd name="T8" fmla="*/ 25 w 51"/>
                <a:gd name="T9" fmla="*/ 47 h 52"/>
                <a:gd name="T10" fmla="*/ 46 w 51"/>
                <a:gd name="T11" fmla="*/ 26 h 52"/>
                <a:gd name="T12" fmla="*/ 46 w 51"/>
                <a:gd name="T13" fmla="*/ 9 h 52"/>
                <a:gd name="T14" fmla="*/ 25 w 51"/>
                <a:gd name="T15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2">
                  <a:moveTo>
                    <a:pt x="25" y="9"/>
                  </a:moveTo>
                  <a:lnTo>
                    <a:pt x="25" y="9"/>
                  </a:lnTo>
                  <a:cubicBezTo>
                    <a:pt x="4" y="26"/>
                    <a:pt x="4" y="26"/>
                    <a:pt x="4" y="26"/>
                  </a:cubicBezTo>
                  <a:cubicBezTo>
                    <a:pt x="0" y="35"/>
                    <a:pt x="0" y="43"/>
                    <a:pt x="4" y="47"/>
                  </a:cubicBezTo>
                  <a:cubicBezTo>
                    <a:pt x="8" y="51"/>
                    <a:pt x="21" y="51"/>
                    <a:pt x="25" y="4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50" y="22"/>
                    <a:pt x="50" y="13"/>
                    <a:pt x="46" y="9"/>
                  </a:cubicBezTo>
                  <a:cubicBezTo>
                    <a:pt x="38" y="0"/>
                    <a:pt x="29" y="0"/>
                    <a:pt x="25" y="9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42" name="Freeform 155"/>
            <p:cNvSpPr>
              <a:spLocks noChangeArrowheads="1"/>
            </p:cNvSpPr>
            <p:nvPr/>
          </p:nvSpPr>
          <p:spPr bwMode="auto">
            <a:xfrm>
              <a:off x="20364530" y="4314753"/>
              <a:ext cx="534789" cy="162643"/>
            </a:xfrm>
            <a:custGeom>
              <a:avLst/>
              <a:gdLst>
                <a:gd name="T0" fmla="*/ 67 w 856"/>
                <a:gd name="T1" fmla="*/ 228 h 258"/>
                <a:gd name="T2" fmla="*/ 67 w 856"/>
                <a:gd name="T3" fmla="*/ 228 h 258"/>
                <a:gd name="T4" fmla="*/ 12 w 856"/>
                <a:gd name="T5" fmla="*/ 228 h 258"/>
                <a:gd name="T6" fmla="*/ 0 w 856"/>
                <a:gd name="T7" fmla="*/ 244 h 258"/>
                <a:gd name="T8" fmla="*/ 12 w 856"/>
                <a:gd name="T9" fmla="*/ 257 h 258"/>
                <a:gd name="T10" fmla="*/ 67 w 856"/>
                <a:gd name="T11" fmla="*/ 257 h 258"/>
                <a:gd name="T12" fmla="*/ 84 w 856"/>
                <a:gd name="T13" fmla="*/ 244 h 258"/>
                <a:gd name="T14" fmla="*/ 67 w 856"/>
                <a:gd name="T15" fmla="*/ 228 h 258"/>
                <a:gd name="T16" fmla="*/ 215 w 856"/>
                <a:gd name="T17" fmla="*/ 228 h 258"/>
                <a:gd name="T18" fmla="*/ 215 w 856"/>
                <a:gd name="T19" fmla="*/ 228 h 258"/>
                <a:gd name="T20" fmla="*/ 155 w 856"/>
                <a:gd name="T21" fmla="*/ 228 h 258"/>
                <a:gd name="T22" fmla="*/ 143 w 856"/>
                <a:gd name="T23" fmla="*/ 244 h 258"/>
                <a:gd name="T24" fmla="*/ 155 w 856"/>
                <a:gd name="T25" fmla="*/ 257 h 258"/>
                <a:gd name="T26" fmla="*/ 215 w 856"/>
                <a:gd name="T27" fmla="*/ 257 h 258"/>
                <a:gd name="T28" fmla="*/ 227 w 856"/>
                <a:gd name="T29" fmla="*/ 244 h 258"/>
                <a:gd name="T30" fmla="*/ 215 w 856"/>
                <a:gd name="T31" fmla="*/ 228 h 258"/>
                <a:gd name="T32" fmla="*/ 358 w 856"/>
                <a:gd name="T33" fmla="*/ 228 h 258"/>
                <a:gd name="T34" fmla="*/ 358 w 856"/>
                <a:gd name="T35" fmla="*/ 228 h 258"/>
                <a:gd name="T36" fmla="*/ 303 w 856"/>
                <a:gd name="T37" fmla="*/ 228 h 258"/>
                <a:gd name="T38" fmla="*/ 286 w 856"/>
                <a:gd name="T39" fmla="*/ 244 h 258"/>
                <a:gd name="T40" fmla="*/ 303 w 856"/>
                <a:gd name="T41" fmla="*/ 257 h 258"/>
                <a:gd name="T42" fmla="*/ 358 w 856"/>
                <a:gd name="T43" fmla="*/ 257 h 258"/>
                <a:gd name="T44" fmla="*/ 370 w 856"/>
                <a:gd name="T45" fmla="*/ 244 h 258"/>
                <a:gd name="T46" fmla="*/ 358 w 856"/>
                <a:gd name="T47" fmla="*/ 228 h 258"/>
                <a:gd name="T48" fmla="*/ 501 w 856"/>
                <a:gd name="T49" fmla="*/ 228 h 258"/>
                <a:gd name="T50" fmla="*/ 501 w 856"/>
                <a:gd name="T51" fmla="*/ 228 h 258"/>
                <a:gd name="T52" fmla="*/ 446 w 856"/>
                <a:gd name="T53" fmla="*/ 228 h 258"/>
                <a:gd name="T54" fmla="*/ 434 w 856"/>
                <a:gd name="T55" fmla="*/ 244 h 258"/>
                <a:gd name="T56" fmla="*/ 446 w 856"/>
                <a:gd name="T57" fmla="*/ 257 h 258"/>
                <a:gd name="T58" fmla="*/ 501 w 856"/>
                <a:gd name="T59" fmla="*/ 257 h 258"/>
                <a:gd name="T60" fmla="*/ 514 w 856"/>
                <a:gd name="T61" fmla="*/ 244 h 258"/>
                <a:gd name="T62" fmla="*/ 501 w 856"/>
                <a:gd name="T63" fmla="*/ 228 h 258"/>
                <a:gd name="T64" fmla="*/ 627 w 856"/>
                <a:gd name="T65" fmla="*/ 211 h 258"/>
                <a:gd name="T66" fmla="*/ 627 w 856"/>
                <a:gd name="T67" fmla="*/ 211 h 258"/>
                <a:gd name="T68" fmla="*/ 606 w 856"/>
                <a:gd name="T69" fmla="*/ 228 h 258"/>
                <a:gd name="T70" fmla="*/ 590 w 856"/>
                <a:gd name="T71" fmla="*/ 228 h 258"/>
                <a:gd name="T72" fmla="*/ 577 w 856"/>
                <a:gd name="T73" fmla="*/ 244 h 258"/>
                <a:gd name="T74" fmla="*/ 590 w 856"/>
                <a:gd name="T75" fmla="*/ 257 h 258"/>
                <a:gd name="T76" fmla="*/ 619 w 856"/>
                <a:gd name="T77" fmla="*/ 257 h 258"/>
                <a:gd name="T78" fmla="*/ 645 w 856"/>
                <a:gd name="T79" fmla="*/ 228 h 258"/>
                <a:gd name="T80" fmla="*/ 645 w 856"/>
                <a:gd name="T81" fmla="*/ 211 h 258"/>
                <a:gd name="T82" fmla="*/ 627 w 856"/>
                <a:gd name="T83" fmla="*/ 211 h 258"/>
                <a:gd name="T84" fmla="*/ 729 w 856"/>
                <a:gd name="T85" fmla="*/ 105 h 258"/>
                <a:gd name="T86" fmla="*/ 729 w 856"/>
                <a:gd name="T87" fmla="*/ 105 h 258"/>
                <a:gd name="T88" fmla="*/ 691 w 856"/>
                <a:gd name="T89" fmla="*/ 147 h 258"/>
                <a:gd name="T90" fmla="*/ 691 w 856"/>
                <a:gd name="T91" fmla="*/ 165 h 258"/>
                <a:gd name="T92" fmla="*/ 708 w 856"/>
                <a:gd name="T93" fmla="*/ 165 h 258"/>
                <a:gd name="T94" fmla="*/ 750 w 856"/>
                <a:gd name="T95" fmla="*/ 126 h 258"/>
                <a:gd name="T96" fmla="*/ 750 w 856"/>
                <a:gd name="T97" fmla="*/ 105 h 258"/>
                <a:gd name="T98" fmla="*/ 729 w 856"/>
                <a:gd name="T99" fmla="*/ 105 h 258"/>
                <a:gd name="T100" fmla="*/ 830 w 856"/>
                <a:gd name="T101" fmla="*/ 4 h 258"/>
                <a:gd name="T102" fmla="*/ 830 w 856"/>
                <a:gd name="T103" fmla="*/ 4 h 258"/>
                <a:gd name="T104" fmla="*/ 792 w 856"/>
                <a:gd name="T105" fmla="*/ 46 h 258"/>
                <a:gd name="T106" fmla="*/ 792 w 856"/>
                <a:gd name="T107" fmla="*/ 63 h 258"/>
                <a:gd name="T108" fmla="*/ 813 w 856"/>
                <a:gd name="T109" fmla="*/ 63 h 258"/>
                <a:gd name="T110" fmla="*/ 851 w 856"/>
                <a:gd name="T111" fmla="*/ 25 h 258"/>
                <a:gd name="T112" fmla="*/ 851 w 856"/>
                <a:gd name="T113" fmla="*/ 4 h 258"/>
                <a:gd name="T114" fmla="*/ 830 w 856"/>
                <a:gd name="T115" fmla="*/ 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56" h="258">
                  <a:moveTo>
                    <a:pt x="67" y="228"/>
                  </a:moveTo>
                  <a:lnTo>
                    <a:pt x="67" y="228"/>
                  </a:lnTo>
                  <a:cubicBezTo>
                    <a:pt x="12" y="228"/>
                    <a:pt x="12" y="228"/>
                    <a:pt x="12" y="228"/>
                  </a:cubicBezTo>
                  <a:cubicBezTo>
                    <a:pt x="4" y="228"/>
                    <a:pt x="0" y="236"/>
                    <a:pt x="0" y="244"/>
                  </a:cubicBezTo>
                  <a:cubicBezTo>
                    <a:pt x="0" y="249"/>
                    <a:pt x="4" y="257"/>
                    <a:pt x="12" y="257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76" y="257"/>
                    <a:pt x="84" y="249"/>
                    <a:pt x="84" y="244"/>
                  </a:cubicBezTo>
                  <a:cubicBezTo>
                    <a:pt x="84" y="236"/>
                    <a:pt x="76" y="228"/>
                    <a:pt x="67" y="228"/>
                  </a:cubicBezTo>
                  <a:close/>
                  <a:moveTo>
                    <a:pt x="215" y="228"/>
                  </a:moveTo>
                  <a:lnTo>
                    <a:pt x="215" y="228"/>
                  </a:lnTo>
                  <a:cubicBezTo>
                    <a:pt x="155" y="228"/>
                    <a:pt x="155" y="228"/>
                    <a:pt x="155" y="228"/>
                  </a:cubicBezTo>
                  <a:cubicBezTo>
                    <a:pt x="151" y="228"/>
                    <a:pt x="143" y="236"/>
                    <a:pt x="143" y="244"/>
                  </a:cubicBezTo>
                  <a:cubicBezTo>
                    <a:pt x="143" y="249"/>
                    <a:pt x="151" y="257"/>
                    <a:pt x="155" y="257"/>
                  </a:cubicBezTo>
                  <a:cubicBezTo>
                    <a:pt x="215" y="257"/>
                    <a:pt x="215" y="257"/>
                    <a:pt x="215" y="257"/>
                  </a:cubicBezTo>
                  <a:cubicBezTo>
                    <a:pt x="219" y="257"/>
                    <a:pt x="227" y="249"/>
                    <a:pt x="227" y="244"/>
                  </a:cubicBezTo>
                  <a:cubicBezTo>
                    <a:pt x="227" y="236"/>
                    <a:pt x="219" y="228"/>
                    <a:pt x="215" y="228"/>
                  </a:cubicBezTo>
                  <a:close/>
                  <a:moveTo>
                    <a:pt x="358" y="228"/>
                  </a:moveTo>
                  <a:lnTo>
                    <a:pt x="358" y="228"/>
                  </a:lnTo>
                  <a:cubicBezTo>
                    <a:pt x="303" y="228"/>
                    <a:pt x="303" y="228"/>
                    <a:pt x="303" y="228"/>
                  </a:cubicBezTo>
                  <a:cubicBezTo>
                    <a:pt x="294" y="228"/>
                    <a:pt x="286" y="236"/>
                    <a:pt x="286" y="244"/>
                  </a:cubicBezTo>
                  <a:cubicBezTo>
                    <a:pt x="286" y="249"/>
                    <a:pt x="294" y="257"/>
                    <a:pt x="303" y="257"/>
                  </a:cubicBezTo>
                  <a:cubicBezTo>
                    <a:pt x="358" y="257"/>
                    <a:pt x="358" y="257"/>
                    <a:pt x="358" y="257"/>
                  </a:cubicBezTo>
                  <a:cubicBezTo>
                    <a:pt x="366" y="257"/>
                    <a:pt x="370" y="249"/>
                    <a:pt x="370" y="244"/>
                  </a:cubicBezTo>
                  <a:cubicBezTo>
                    <a:pt x="370" y="236"/>
                    <a:pt x="366" y="228"/>
                    <a:pt x="358" y="228"/>
                  </a:cubicBezTo>
                  <a:close/>
                  <a:moveTo>
                    <a:pt x="501" y="228"/>
                  </a:moveTo>
                  <a:lnTo>
                    <a:pt x="501" y="228"/>
                  </a:lnTo>
                  <a:cubicBezTo>
                    <a:pt x="446" y="228"/>
                    <a:pt x="446" y="228"/>
                    <a:pt x="446" y="228"/>
                  </a:cubicBezTo>
                  <a:cubicBezTo>
                    <a:pt x="438" y="228"/>
                    <a:pt x="434" y="236"/>
                    <a:pt x="434" y="244"/>
                  </a:cubicBezTo>
                  <a:cubicBezTo>
                    <a:pt x="434" y="249"/>
                    <a:pt x="438" y="257"/>
                    <a:pt x="446" y="257"/>
                  </a:cubicBezTo>
                  <a:cubicBezTo>
                    <a:pt x="501" y="257"/>
                    <a:pt x="501" y="257"/>
                    <a:pt x="501" y="257"/>
                  </a:cubicBezTo>
                  <a:cubicBezTo>
                    <a:pt x="509" y="257"/>
                    <a:pt x="514" y="249"/>
                    <a:pt x="514" y="244"/>
                  </a:cubicBezTo>
                  <a:cubicBezTo>
                    <a:pt x="514" y="236"/>
                    <a:pt x="509" y="228"/>
                    <a:pt x="501" y="228"/>
                  </a:cubicBezTo>
                  <a:close/>
                  <a:moveTo>
                    <a:pt x="627" y="211"/>
                  </a:moveTo>
                  <a:lnTo>
                    <a:pt x="627" y="211"/>
                  </a:lnTo>
                  <a:cubicBezTo>
                    <a:pt x="606" y="228"/>
                    <a:pt x="606" y="228"/>
                    <a:pt x="606" y="228"/>
                  </a:cubicBezTo>
                  <a:cubicBezTo>
                    <a:pt x="590" y="228"/>
                    <a:pt x="590" y="228"/>
                    <a:pt x="590" y="228"/>
                  </a:cubicBezTo>
                  <a:cubicBezTo>
                    <a:pt x="581" y="228"/>
                    <a:pt x="577" y="236"/>
                    <a:pt x="577" y="244"/>
                  </a:cubicBezTo>
                  <a:cubicBezTo>
                    <a:pt x="577" y="249"/>
                    <a:pt x="581" y="257"/>
                    <a:pt x="590" y="257"/>
                  </a:cubicBezTo>
                  <a:cubicBezTo>
                    <a:pt x="619" y="257"/>
                    <a:pt x="619" y="257"/>
                    <a:pt x="619" y="257"/>
                  </a:cubicBezTo>
                  <a:cubicBezTo>
                    <a:pt x="645" y="228"/>
                    <a:pt x="645" y="228"/>
                    <a:pt x="645" y="228"/>
                  </a:cubicBezTo>
                  <a:cubicBezTo>
                    <a:pt x="653" y="223"/>
                    <a:pt x="653" y="215"/>
                    <a:pt x="645" y="211"/>
                  </a:cubicBezTo>
                  <a:cubicBezTo>
                    <a:pt x="640" y="202"/>
                    <a:pt x="632" y="202"/>
                    <a:pt x="627" y="211"/>
                  </a:cubicBezTo>
                  <a:close/>
                  <a:moveTo>
                    <a:pt x="729" y="105"/>
                  </a:moveTo>
                  <a:lnTo>
                    <a:pt x="729" y="105"/>
                  </a:lnTo>
                  <a:cubicBezTo>
                    <a:pt x="691" y="147"/>
                    <a:pt x="691" y="147"/>
                    <a:pt x="691" y="147"/>
                  </a:cubicBezTo>
                  <a:cubicBezTo>
                    <a:pt x="682" y="152"/>
                    <a:pt x="682" y="160"/>
                    <a:pt x="691" y="165"/>
                  </a:cubicBezTo>
                  <a:cubicBezTo>
                    <a:pt x="695" y="173"/>
                    <a:pt x="703" y="173"/>
                    <a:pt x="708" y="165"/>
                  </a:cubicBezTo>
                  <a:cubicBezTo>
                    <a:pt x="750" y="126"/>
                    <a:pt x="750" y="126"/>
                    <a:pt x="750" y="126"/>
                  </a:cubicBezTo>
                  <a:cubicBezTo>
                    <a:pt x="754" y="122"/>
                    <a:pt x="754" y="114"/>
                    <a:pt x="750" y="105"/>
                  </a:cubicBezTo>
                  <a:cubicBezTo>
                    <a:pt x="741" y="101"/>
                    <a:pt x="733" y="101"/>
                    <a:pt x="729" y="105"/>
                  </a:cubicBezTo>
                  <a:close/>
                  <a:moveTo>
                    <a:pt x="830" y="4"/>
                  </a:moveTo>
                  <a:lnTo>
                    <a:pt x="830" y="4"/>
                  </a:lnTo>
                  <a:cubicBezTo>
                    <a:pt x="792" y="46"/>
                    <a:pt x="792" y="46"/>
                    <a:pt x="792" y="46"/>
                  </a:cubicBezTo>
                  <a:cubicBezTo>
                    <a:pt x="788" y="50"/>
                    <a:pt x="788" y="59"/>
                    <a:pt x="792" y="63"/>
                  </a:cubicBezTo>
                  <a:cubicBezTo>
                    <a:pt x="796" y="72"/>
                    <a:pt x="805" y="72"/>
                    <a:pt x="813" y="63"/>
                  </a:cubicBezTo>
                  <a:cubicBezTo>
                    <a:pt x="851" y="25"/>
                    <a:pt x="851" y="25"/>
                    <a:pt x="851" y="25"/>
                  </a:cubicBezTo>
                  <a:cubicBezTo>
                    <a:pt x="855" y="21"/>
                    <a:pt x="855" y="13"/>
                    <a:pt x="851" y="4"/>
                  </a:cubicBezTo>
                  <a:cubicBezTo>
                    <a:pt x="847" y="0"/>
                    <a:pt x="838" y="0"/>
                    <a:pt x="830" y="4"/>
                  </a:cubicBezTo>
                  <a:close/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43" name="Freeform 156"/>
            <p:cNvSpPr>
              <a:spLocks noChangeArrowheads="1"/>
            </p:cNvSpPr>
            <p:nvPr/>
          </p:nvSpPr>
          <p:spPr bwMode="auto">
            <a:xfrm>
              <a:off x="20279075" y="4455342"/>
              <a:ext cx="46862" cy="35836"/>
            </a:xfrm>
            <a:custGeom>
              <a:avLst/>
              <a:gdLst>
                <a:gd name="T0" fmla="*/ 62 w 76"/>
                <a:gd name="T1" fmla="*/ 0 h 56"/>
                <a:gd name="T2" fmla="*/ 62 w 76"/>
                <a:gd name="T3" fmla="*/ 0 h 56"/>
                <a:gd name="T4" fmla="*/ 29 w 76"/>
                <a:gd name="T5" fmla="*/ 0 h 56"/>
                <a:gd name="T6" fmla="*/ 8 w 76"/>
                <a:gd name="T7" fmla="*/ 29 h 56"/>
                <a:gd name="T8" fmla="*/ 8 w 76"/>
                <a:gd name="T9" fmla="*/ 46 h 56"/>
                <a:gd name="T10" fmla="*/ 29 w 76"/>
                <a:gd name="T11" fmla="*/ 46 h 56"/>
                <a:gd name="T12" fmla="*/ 41 w 76"/>
                <a:gd name="T13" fmla="*/ 29 h 56"/>
                <a:gd name="T14" fmla="*/ 62 w 76"/>
                <a:gd name="T15" fmla="*/ 29 h 56"/>
                <a:gd name="T16" fmla="*/ 75 w 76"/>
                <a:gd name="T17" fmla="*/ 16 h 56"/>
                <a:gd name="T18" fmla="*/ 62 w 7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56">
                  <a:moveTo>
                    <a:pt x="62" y="0"/>
                  </a:moveTo>
                  <a:lnTo>
                    <a:pt x="62" y="0"/>
                  </a:lnTo>
                  <a:cubicBezTo>
                    <a:pt x="29" y="0"/>
                    <a:pt x="29" y="0"/>
                    <a:pt x="29" y="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0" y="33"/>
                    <a:pt x="4" y="42"/>
                    <a:pt x="8" y="46"/>
                  </a:cubicBezTo>
                  <a:cubicBezTo>
                    <a:pt x="16" y="55"/>
                    <a:pt x="25" y="51"/>
                    <a:pt x="29" y="46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71" y="29"/>
                    <a:pt x="75" y="21"/>
                    <a:pt x="75" y="16"/>
                  </a:cubicBezTo>
                  <a:cubicBezTo>
                    <a:pt x="75" y="8"/>
                    <a:pt x="71" y="0"/>
                    <a:pt x="62" y="0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44" name="Freeform 157"/>
            <p:cNvSpPr>
              <a:spLocks noChangeArrowheads="1"/>
            </p:cNvSpPr>
            <p:nvPr/>
          </p:nvSpPr>
          <p:spPr bwMode="auto">
            <a:xfrm>
              <a:off x="20132971" y="4507718"/>
              <a:ext cx="135076" cy="162643"/>
            </a:xfrm>
            <a:custGeom>
              <a:avLst/>
              <a:gdLst>
                <a:gd name="T0" fmla="*/ 33 w 216"/>
                <a:gd name="T1" fmla="*/ 202 h 262"/>
                <a:gd name="T2" fmla="*/ 33 w 216"/>
                <a:gd name="T3" fmla="*/ 202 h 262"/>
                <a:gd name="T4" fmla="*/ 4 w 216"/>
                <a:gd name="T5" fmla="*/ 240 h 262"/>
                <a:gd name="T6" fmla="*/ 4 w 216"/>
                <a:gd name="T7" fmla="*/ 257 h 262"/>
                <a:gd name="T8" fmla="*/ 25 w 216"/>
                <a:gd name="T9" fmla="*/ 257 h 262"/>
                <a:gd name="T10" fmla="*/ 54 w 216"/>
                <a:gd name="T11" fmla="*/ 219 h 262"/>
                <a:gd name="T12" fmla="*/ 54 w 216"/>
                <a:gd name="T13" fmla="*/ 198 h 262"/>
                <a:gd name="T14" fmla="*/ 33 w 216"/>
                <a:gd name="T15" fmla="*/ 202 h 262"/>
                <a:gd name="T16" fmla="*/ 114 w 216"/>
                <a:gd name="T17" fmla="*/ 105 h 262"/>
                <a:gd name="T18" fmla="*/ 114 w 216"/>
                <a:gd name="T19" fmla="*/ 105 h 262"/>
                <a:gd name="T20" fmla="*/ 79 w 216"/>
                <a:gd name="T21" fmla="*/ 143 h 262"/>
                <a:gd name="T22" fmla="*/ 84 w 216"/>
                <a:gd name="T23" fmla="*/ 160 h 262"/>
                <a:gd name="T24" fmla="*/ 105 w 216"/>
                <a:gd name="T25" fmla="*/ 160 h 262"/>
                <a:gd name="T26" fmla="*/ 134 w 216"/>
                <a:gd name="T27" fmla="*/ 122 h 262"/>
                <a:gd name="T28" fmla="*/ 130 w 216"/>
                <a:gd name="T29" fmla="*/ 101 h 262"/>
                <a:gd name="T30" fmla="*/ 114 w 216"/>
                <a:gd name="T31" fmla="*/ 105 h 262"/>
                <a:gd name="T32" fmla="*/ 189 w 216"/>
                <a:gd name="T33" fmla="*/ 8 h 262"/>
                <a:gd name="T34" fmla="*/ 189 w 216"/>
                <a:gd name="T35" fmla="*/ 8 h 262"/>
                <a:gd name="T36" fmla="*/ 160 w 216"/>
                <a:gd name="T37" fmla="*/ 46 h 262"/>
                <a:gd name="T38" fmla="*/ 160 w 216"/>
                <a:gd name="T39" fmla="*/ 63 h 262"/>
                <a:gd name="T40" fmla="*/ 181 w 216"/>
                <a:gd name="T41" fmla="*/ 63 h 262"/>
                <a:gd name="T42" fmla="*/ 211 w 216"/>
                <a:gd name="T43" fmla="*/ 25 h 262"/>
                <a:gd name="T44" fmla="*/ 211 w 216"/>
                <a:gd name="T45" fmla="*/ 4 h 262"/>
                <a:gd name="T46" fmla="*/ 189 w 216"/>
                <a:gd name="T47" fmla="*/ 8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6" h="262">
                  <a:moveTo>
                    <a:pt x="33" y="202"/>
                  </a:moveTo>
                  <a:lnTo>
                    <a:pt x="33" y="202"/>
                  </a:lnTo>
                  <a:cubicBezTo>
                    <a:pt x="4" y="240"/>
                    <a:pt x="4" y="240"/>
                    <a:pt x="4" y="240"/>
                  </a:cubicBezTo>
                  <a:cubicBezTo>
                    <a:pt x="0" y="244"/>
                    <a:pt x="0" y="253"/>
                    <a:pt x="4" y="257"/>
                  </a:cubicBezTo>
                  <a:cubicBezTo>
                    <a:pt x="12" y="261"/>
                    <a:pt x="21" y="261"/>
                    <a:pt x="25" y="257"/>
                  </a:cubicBezTo>
                  <a:cubicBezTo>
                    <a:pt x="54" y="219"/>
                    <a:pt x="54" y="219"/>
                    <a:pt x="54" y="219"/>
                  </a:cubicBezTo>
                  <a:cubicBezTo>
                    <a:pt x="58" y="215"/>
                    <a:pt x="58" y="202"/>
                    <a:pt x="54" y="198"/>
                  </a:cubicBezTo>
                  <a:cubicBezTo>
                    <a:pt x="46" y="193"/>
                    <a:pt x="37" y="193"/>
                    <a:pt x="33" y="202"/>
                  </a:cubicBezTo>
                  <a:close/>
                  <a:moveTo>
                    <a:pt x="114" y="105"/>
                  </a:moveTo>
                  <a:lnTo>
                    <a:pt x="114" y="105"/>
                  </a:lnTo>
                  <a:cubicBezTo>
                    <a:pt x="79" y="143"/>
                    <a:pt x="79" y="143"/>
                    <a:pt x="79" y="143"/>
                  </a:cubicBezTo>
                  <a:cubicBezTo>
                    <a:pt x="75" y="147"/>
                    <a:pt x="75" y="156"/>
                    <a:pt x="84" y="160"/>
                  </a:cubicBezTo>
                  <a:cubicBezTo>
                    <a:pt x="88" y="164"/>
                    <a:pt x="97" y="164"/>
                    <a:pt x="105" y="160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9" y="118"/>
                    <a:pt x="139" y="105"/>
                    <a:pt x="130" y="101"/>
                  </a:cubicBezTo>
                  <a:cubicBezTo>
                    <a:pt x="126" y="97"/>
                    <a:pt x="118" y="97"/>
                    <a:pt x="114" y="105"/>
                  </a:cubicBezTo>
                  <a:close/>
                  <a:moveTo>
                    <a:pt x="189" y="8"/>
                  </a:moveTo>
                  <a:lnTo>
                    <a:pt x="189" y="8"/>
                  </a:lnTo>
                  <a:cubicBezTo>
                    <a:pt x="160" y="46"/>
                    <a:pt x="160" y="46"/>
                    <a:pt x="160" y="46"/>
                  </a:cubicBezTo>
                  <a:cubicBezTo>
                    <a:pt x="155" y="50"/>
                    <a:pt x="155" y="59"/>
                    <a:pt x="160" y="63"/>
                  </a:cubicBezTo>
                  <a:cubicBezTo>
                    <a:pt x="168" y="67"/>
                    <a:pt x="176" y="67"/>
                    <a:pt x="181" y="63"/>
                  </a:cubicBezTo>
                  <a:cubicBezTo>
                    <a:pt x="211" y="25"/>
                    <a:pt x="211" y="25"/>
                    <a:pt x="211" y="25"/>
                  </a:cubicBezTo>
                  <a:cubicBezTo>
                    <a:pt x="215" y="21"/>
                    <a:pt x="215" y="8"/>
                    <a:pt x="211" y="4"/>
                  </a:cubicBezTo>
                  <a:cubicBezTo>
                    <a:pt x="202" y="0"/>
                    <a:pt x="193" y="0"/>
                    <a:pt x="189" y="8"/>
                  </a:cubicBezTo>
                  <a:close/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45" name="Freeform 158"/>
            <p:cNvSpPr>
              <a:spLocks noChangeArrowheads="1"/>
            </p:cNvSpPr>
            <p:nvPr/>
          </p:nvSpPr>
          <p:spPr bwMode="auto">
            <a:xfrm>
              <a:off x="20091622" y="4686901"/>
              <a:ext cx="33080" cy="35836"/>
            </a:xfrm>
            <a:custGeom>
              <a:avLst/>
              <a:gdLst>
                <a:gd name="T0" fmla="*/ 21 w 51"/>
                <a:gd name="T1" fmla="*/ 9 h 57"/>
                <a:gd name="T2" fmla="*/ 21 w 51"/>
                <a:gd name="T3" fmla="*/ 9 h 57"/>
                <a:gd name="T4" fmla="*/ 4 w 51"/>
                <a:gd name="T5" fmla="*/ 30 h 57"/>
                <a:gd name="T6" fmla="*/ 8 w 51"/>
                <a:gd name="T7" fmla="*/ 51 h 57"/>
                <a:gd name="T8" fmla="*/ 25 w 51"/>
                <a:gd name="T9" fmla="*/ 47 h 57"/>
                <a:gd name="T10" fmla="*/ 46 w 51"/>
                <a:gd name="T11" fmla="*/ 26 h 57"/>
                <a:gd name="T12" fmla="*/ 42 w 51"/>
                <a:gd name="T13" fmla="*/ 5 h 57"/>
                <a:gd name="T14" fmla="*/ 21 w 51"/>
                <a:gd name="T15" fmla="*/ 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7">
                  <a:moveTo>
                    <a:pt x="21" y="9"/>
                  </a:moveTo>
                  <a:lnTo>
                    <a:pt x="21" y="9"/>
                  </a:lnTo>
                  <a:cubicBezTo>
                    <a:pt x="4" y="30"/>
                    <a:pt x="4" y="30"/>
                    <a:pt x="4" y="30"/>
                  </a:cubicBezTo>
                  <a:cubicBezTo>
                    <a:pt x="0" y="35"/>
                    <a:pt x="0" y="43"/>
                    <a:pt x="8" y="51"/>
                  </a:cubicBezTo>
                  <a:cubicBezTo>
                    <a:pt x="13" y="56"/>
                    <a:pt x="21" y="56"/>
                    <a:pt x="25" y="4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50" y="17"/>
                    <a:pt x="50" y="9"/>
                    <a:pt x="42" y="5"/>
                  </a:cubicBezTo>
                  <a:cubicBezTo>
                    <a:pt x="38" y="0"/>
                    <a:pt x="29" y="0"/>
                    <a:pt x="21" y="9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46" name="Freeform 159"/>
            <p:cNvSpPr>
              <a:spLocks noChangeArrowheads="1"/>
            </p:cNvSpPr>
            <p:nvPr/>
          </p:nvSpPr>
          <p:spPr bwMode="auto">
            <a:xfrm>
              <a:off x="16370153" y="5552486"/>
              <a:ext cx="33080" cy="33080"/>
            </a:xfrm>
            <a:custGeom>
              <a:avLst/>
              <a:gdLst>
                <a:gd name="T0" fmla="*/ 5 w 52"/>
                <a:gd name="T1" fmla="*/ 25 h 52"/>
                <a:gd name="T2" fmla="*/ 5 w 52"/>
                <a:gd name="T3" fmla="*/ 25 h 52"/>
                <a:gd name="T4" fmla="*/ 26 w 52"/>
                <a:gd name="T5" fmla="*/ 47 h 52"/>
                <a:gd name="T6" fmla="*/ 47 w 52"/>
                <a:gd name="T7" fmla="*/ 47 h 52"/>
                <a:gd name="T8" fmla="*/ 47 w 52"/>
                <a:gd name="T9" fmla="*/ 25 h 52"/>
                <a:gd name="T10" fmla="*/ 26 w 52"/>
                <a:gd name="T11" fmla="*/ 4 h 52"/>
                <a:gd name="T12" fmla="*/ 5 w 52"/>
                <a:gd name="T13" fmla="*/ 4 h 52"/>
                <a:gd name="T14" fmla="*/ 5 w 52"/>
                <a:gd name="T15" fmla="*/ 2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2">
                  <a:moveTo>
                    <a:pt x="5" y="25"/>
                  </a:moveTo>
                  <a:lnTo>
                    <a:pt x="5" y="25"/>
                  </a:lnTo>
                  <a:cubicBezTo>
                    <a:pt x="26" y="47"/>
                    <a:pt x="26" y="47"/>
                    <a:pt x="26" y="47"/>
                  </a:cubicBezTo>
                  <a:cubicBezTo>
                    <a:pt x="30" y="51"/>
                    <a:pt x="38" y="51"/>
                    <a:pt x="47" y="47"/>
                  </a:cubicBezTo>
                  <a:cubicBezTo>
                    <a:pt x="51" y="38"/>
                    <a:pt x="51" y="30"/>
                    <a:pt x="47" y="2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1" y="0"/>
                    <a:pt x="9" y="0"/>
                    <a:pt x="5" y="4"/>
                  </a:cubicBezTo>
                  <a:cubicBezTo>
                    <a:pt x="0" y="8"/>
                    <a:pt x="0" y="21"/>
                    <a:pt x="5" y="25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47" name="Freeform 160"/>
            <p:cNvSpPr>
              <a:spLocks noChangeArrowheads="1"/>
            </p:cNvSpPr>
            <p:nvPr/>
          </p:nvSpPr>
          <p:spPr bwMode="auto">
            <a:xfrm>
              <a:off x="16422529" y="5596593"/>
              <a:ext cx="2709782" cy="242585"/>
            </a:xfrm>
            <a:custGeom>
              <a:avLst/>
              <a:gdLst>
                <a:gd name="T0" fmla="*/ 4309 w 4335"/>
                <a:gd name="T1" fmla="*/ 4 h 389"/>
                <a:gd name="T2" fmla="*/ 4186 w 4335"/>
                <a:gd name="T3" fmla="*/ 168 h 389"/>
                <a:gd name="T4" fmla="*/ 4165 w 4335"/>
                <a:gd name="T5" fmla="*/ 168 h 389"/>
                <a:gd name="T6" fmla="*/ 4123 w 4335"/>
                <a:gd name="T7" fmla="*/ 211 h 389"/>
                <a:gd name="T8" fmla="*/ 3980 w 4335"/>
                <a:gd name="T9" fmla="*/ 375 h 389"/>
                <a:gd name="T10" fmla="*/ 3959 w 4335"/>
                <a:gd name="T11" fmla="*/ 354 h 389"/>
                <a:gd name="T12" fmla="*/ 3883 w 4335"/>
                <a:gd name="T13" fmla="*/ 388 h 389"/>
                <a:gd name="T14" fmla="*/ 3823 w 4335"/>
                <a:gd name="T15" fmla="*/ 388 h 389"/>
                <a:gd name="T16" fmla="*/ 3735 w 4335"/>
                <a:gd name="T17" fmla="*/ 358 h 389"/>
                <a:gd name="T18" fmla="*/ 3533 w 4335"/>
                <a:gd name="T19" fmla="*/ 388 h 389"/>
                <a:gd name="T20" fmla="*/ 3516 w 4335"/>
                <a:gd name="T21" fmla="*/ 375 h 389"/>
                <a:gd name="T22" fmla="*/ 3457 w 4335"/>
                <a:gd name="T23" fmla="*/ 375 h 389"/>
                <a:gd name="T24" fmla="*/ 3238 w 4335"/>
                <a:gd name="T25" fmla="*/ 388 h 389"/>
                <a:gd name="T26" fmla="*/ 3238 w 4335"/>
                <a:gd name="T27" fmla="*/ 358 h 389"/>
                <a:gd name="T28" fmla="*/ 3149 w 4335"/>
                <a:gd name="T29" fmla="*/ 388 h 389"/>
                <a:gd name="T30" fmla="*/ 3094 w 4335"/>
                <a:gd name="T31" fmla="*/ 388 h 389"/>
                <a:gd name="T32" fmla="*/ 3002 w 4335"/>
                <a:gd name="T33" fmla="*/ 358 h 389"/>
                <a:gd name="T34" fmla="*/ 2799 w 4335"/>
                <a:gd name="T35" fmla="*/ 388 h 389"/>
                <a:gd name="T36" fmla="*/ 2786 w 4335"/>
                <a:gd name="T37" fmla="*/ 375 h 389"/>
                <a:gd name="T38" fmla="*/ 2724 w 4335"/>
                <a:gd name="T39" fmla="*/ 375 h 389"/>
                <a:gd name="T40" fmla="*/ 2509 w 4335"/>
                <a:gd name="T41" fmla="*/ 388 h 389"/>
                <a:gd name="T42" fmla="*/ 2509 w 4335"/>
                <a:gd name="T43" fmla="*/ 358 h 389"/>
                <a:gd name="T44" fmla="*/ 2416 w 4335"/>
                <a:gd name="T45" fmla="*/ 388 h 389"/>
                <a:gd name="T46" fmla="*/ 2361 w 4335"/>
                <a:gd name="T47" fmla="*/ 388 h 389"/>
                <a:gd name="T48" fmla="*/ 2273 w 4335"/>
                <a:gd name="T49" fmla="*/ 358 h 389"/>
                <a:gd name="T50" fmla="*/ 2066 w 4335"/>
                <a:gd name="T51" fmla="*/ 388 h 389"/>
                <a:gd name="T52" fmla="*/ 2053 w 4335"/>
                <a:gd name="T53" fmla="*/ 375 h 389"/>
                <a:gd name="T54" fmla="*/ 1990 w 4335"/>
                <a:gd name="T55" fmla="*/ 375 h 389"/>
                <a:gd name="T56" fmla="*/ 1775 w 4335"/>
                <a:gd name="T57" fmla="*/ 388 h 389"/>
                <a:gd name="T58" fmla="*/ 1775 w 4335"/>
                <a:gd name="T59" fmla="*/ 358 h 389"/>
                <a:gd name="T60" fmla="*/ 1687 w 4335"/>
                <a:gd name="T61" fmla="*/ 388 h 389"/>
                <a:gd name="T62" fmla="*/ 1627 w 4335"/>
                <a:gd name="T63" fmla="*/ 388 h 389"/>
                <a:gd name="T64" fmla="*/ 1539 w 4335"/>
                <a:gd name="T65" fmla="*/ 358 h 389"/>
                <a:gd name="T66" fmla="*/ 1337 w 4335"/>
                <a:gd name="T67" fmla="*/ 388 h 389"/>
                <a:gd name="T68" fmla="*/ 1320 w 4335"/>
                <a:gd name="T69" fmla="*/ 375 h 389"/>
                <a:gd name="T70" fmla="*/ 1261 w 4335"/>
                <a:gd name="T71" fmla="*/ 375 h 389"/>
                <a:gd name="T72" fmla="*/ 1041 w 4335"/>
                <a:gd name="T73" fmla="*/ 388 h 389"/>
                <a:gd name="T74" fmla="*/ 1041 w 4335"/>
                <a:gd name="T75" fmla="*/ 358 h 389"/>
                <a:gd name="T76" fmla="*/ 953 w 4335"/>
                <a:gd name="T77" fmla="*/ 388 h 389"/>
                <a:gd name="T78" fmla="*/ 894 w 4335"/>
                <a:gd name="T79" fmla="*/ 388 h 389"/>
                <a:gd name="T80" fmla="*/ 805 w 4335"/>
                <a:gd name="T81" fmla="*/ 358 h 389"/>
                <a:gd name="T82" fmla="*/ 603 w 4335"/>
                <a:gd name="T83" fmla="*/ 388 h 389"/>
                <a:gd name="T84" fmla="*/ 590 w 4335"/>
                <a:gd name="T85" fmla="*/ 375 h 389"/>
                <a:gd name="T86" fmla="*/ 527 w 4335"/>
                <a:gd name="T87" fmla="*/ 375 h 389"/>
                <a:gd name="T88" fmla="*/ 317 w 4335"/>
                <a:gd name="T89" fmla="*/ 346 h 389"/>
                <a:gd name="T90" fmla="*/ 367 w 4335"/>
                <a:gd name="T91" fmla="*/ 358 h 389"/>
                <a:gd name="T92" fmla="*/ 317 w 4335"/>
                <a:gd name="T93" fmla="*/ 329 h 389"/>
                <a:gd name="T94" fmla="*/ 270 w 4335"/>
                <a:gd name="T95" fmla="*/ 282 h 389"/>
                <a:gd name="T96" fmla="*/ 110 w 4335"/>
                <a:gd name="T97" fmla="*/ 139 h 389"/>
                <a:gd name="T98" fmla="*/ 127 w 4335"/>
                <a:gd name="T99" fmla="*/ 122 h 389"/>
                <a:gd name="T100" fmla="*/ 43 w 4335"/>
                <a:gd name="T101" fmla="*/ 76 h 389"/>
                <a:gd name="T102" fmla="*/ 4 w 4335"/>
                <a:gd name="T103" fmla="*/ 38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35" h="389">
                  <a:moveTo>
                    <a:pt x="4287" y="63"/>
                  </a:moveTo>
                  <a:lnTo>
                    <a:pt x="4287" y="63"/>
                  </a:lnTo>
                  <a:cubicBezTo>
                    <a:pt x="4330" y="25"/>
                    <a:pt x="4330" y="25"/>
                    <a:pt x="4330" y="25"/>
                  </a:cubicBezTo>
                  <a:cubicBezTo>
                    <a:pt x="4334" y="21"/>
                    <a:pt x="4334" y="12"/>
                    <a:pt x="4330" y="4"/>
                  </a:cubicBezTo>
                  <a:cubicBezTo>
                    <a:pt x="4321" y="0"/>
                    <a:pt x="4313" y="0"/>
                    <a:pt x="4309" y="4"/>
                  </a:cubicBezTo>
                  <a:cubicBezTo>
                    <a:pt x="4270" y="46"/>
                    <a:pt x="4270" y="46"/>
                    <a:pt x="4270" y="46"/>
                  </a:cubicBezTo>
                  <a:cubicBezTo>
                    <a:pt x="4262" y="50"/>
                    <a:pt x="4262" y="59"/>
                    <a:pt x="4270" y="63"/>
                  </a:cubicBezTo>
                  <a:cubicBezTo>
                    <a:pt x="4275" y="71"/>
                    <a:pt x="4283" y="71"/>
                    <a:pt x="4287" y="63"/>
                  </a:cubicBezTo>
                  <a:close/>
                  <a:moveTo>
                    <a:pt x="4186" y="168"/>
                  </a:moveTo>
                  <a:lnTo>
                    <a:pt x="4186" y="168"/>
                  </a:lnTo>
                  <a:cubicBezTo>
                    <a:pt x="4224" y="131"/>
                    <a:pt x="4224" y="131"/>
                    <a:pt x="4224" y="131"/>
                  </a:cubicBezTo>
                  <a:cubicBezTo>
                    <a:pt x="4233" y="122"/>
                    <a:pt x="4233" y="114"/>
                    <a:pt x="4224" y="110"/>
                  </a:cubicBezTo>
                  <a:cubicBezTo>
                    <a:pt x="4220" y="105"/>
                    <a:pt x="4212" y="105"/>
                    <a:pt x="4207" y="110"/>
                  </a:cubicBezTo>
                  <a:cubicBezTo>
                    <a:pt x="4165" y="147"/>
                    <a:pt x="4165" y="147"/>
                    <a:pt x="4165" y="147"/>
                  </a:cubicBezTo>
                  <a:cubicBezTo>
                    <a:pt x="4161" y="156"/>
                    <a:pt x="4161" y="164"/>
                    <a:pt x="4165" y="168"/>
                  </a:cubicBezTo>
                  <a:cubicBezTo>
                    <a:pt x="4169" y="172"/>
                    <a:pt x="4177" y="172"/>
                    <a:pt x="4186" y="168"/>
                  </a:cubicBezTo>
                  <a:close/>
                  <a:moveTo>
                    <a:pt x="4081" y="274"/>
                  </a:moveTo>
                  <a:lnTo>
                    <a:pt x="4081" y="274"/>
                  </a:lnTo>
                  <a:cubicBezTo>
                    <a:pt x="4123" y="232"/>
                    <a:pt x="4123" y="232"/>
                    <a:pt x="4123" y="232"/>
                  </a:cubicBezTo>
                  <a:cubicBezTo>
                    <a:pt x="4127" y="228"/>
                    <a:pt x="4127" y="219"/>
                    <a:pt x="4123" y="211"/>
                  </a:cubicBezTo>
                  <a:cubicBezTo>
                    <a:pt x="4115" y="207"/>
                    <a:pt x="4106" y="207"/>
                    <a:pt x="4102" y="211"/>
                  </a:cubicBezTo>
                  <a:cubicBezTo>
                    <a:pt x="4059" y="253"/>
                    <a:pt x="4059" y="253"/>
                    <a:pt x="4059" y="253"/>
                  </a:cubicBezTo>
                  <a:cubicBezTo>
                    <a:pt x="4055" y="257"/>
                    <a:pt x="4055" y="265"/>
                    <a:pt x="4059" y="274"/>
                  </a:cubicBezTo>
                  <a:cubicBezTo>
                    <a:pt x="4068" y="278"/>
                    <a:pt x="4077" y="278"/>
                    <a:pt x="4081" y="274"/>
                  </a:cubicBezTo>
                  <a:close/>
                  <a:moveTo>
                    <a:pt x="3980" y="375"/>
                  </a:moveTo>
                  <a:lnTo>
                    <a:pt x="3980" y="375"/>
                  </a:lnTo>
                  <a:cubicBezTo>
                    <a:pt x="4018" y="337"/>
                    <a:pt x="4018" y="337"/>
                    <a:pt x="4018" y="337"/>
                  </a:cubicBezTo>
                  <a:cubicBezTo>
                    <a:pt x="4022" y="329"/>
                    <a:pt x="4022" y="320"/>
                    <a:pt x="4018" y="316"/>
                  </a:cubicBezTo>
                  <a:cubicBezTo>
                    <a:pt x="4013" y="312"/>
                    <a:pt x="4005" y="312"/>
                    <a:pt x="3997" y="316"/>
                  </a:cubicBezTo>
                  <a:cubicBezTo>
                    <a:pt x="3959" y="354"/>
                    <a:pt x="3959" y="354"/>
                    <a:pt x="3959" y="354"/>
                  </a:cubicBezTo>
                  <a:cubicBezTo>
                    <a:pt x="3955" y="362"/>
                    <a:pt x="3955" y="371"/>
                    <a:pt x="3959" y="375"/>
                  </a:cubicBezTo>
                  <a:cubicBezTo>
                    <a:pt x="3962" y="379"/>
                    <a:pt x="3971" y="379"/>
                    <a:pt x="3980" y="375"/>
                  </a:cubicBezTo>
                  <a:close/>
                  <a:moveTo>
                    <a:pt x="3823" y="388"/>
                  </a:moveTo>
                  <a:lnTo>
                    <a:pt x="3823" y="388"/>
                  </a:lnTo>
                  <a:cubicBezTo>
                    <a:pt x="3883" y="388"/>
                    <a:pt x="3883" y="388"/>
                    <a:pt x="3883" y="388"/>
                  </a:cubicBezTo>
                  <a:cubicBezTo>
                    <a:pt x="3887" y="388"/>
                    <a:pt x="3895" y="379"/>
                    <a:pt x="3895" y="375"/>
                  </a:cubicBezTo>
                  <a:cubicBezTo>
                    <a:pt x="3895" y="367"/>
                    <a:pt x="3887" y="358"/>
                    <a:pt x="3883" y="358"/>
                  </a:cubicBezTo>
                  <a:cubicBezTo>
                    <a:pt x="3823" y="358"/>
                    <a:pt x="3823" y="358"/>
                    <a:pt x="3823" y="358"/>
                  </a:cubicBezTo>
                  <a:cubicBezTo>
                    <a:pt x="3815" y="358"/>
                    <a:pt x="3811" y="367"/>
                    <a:pt x="3811" y="375"/>
                  </a:cubicBezTo>
                  <a:cubicBezTo>
                    <a:pt x="3811" y="379"/>
                    <a:pt x="3815" y="388"/>
                    <a:pt x="3823" y="388"/>
                  </a:cubicBezTo>
                  <a:close/>
                  <a:moveTo>
                    <a:pt x="3680" y="388"/>
                  </a:moveTo>
                  <a:lnTo>
                    <a:pt x="3680" y="388"/>
                  </a:lnTo>
                  <a:cubicBezTo>
                    <a:pt x="3735" y="388"/>
                    <a:pt x="3735" y="388"/>
                    <a:pt x="3735" y="388"/>
                  </a:cubicBezTo>
                  <a:cubicBezTo>
                    <a:pt x="3744" y="388"/>
                    <a:pt x="3748" y="379"/>
                    <a:pt x="3748" y="375"/>
                  </a:cubicBezTo>
                  <a:cubicBezTo>
                    <a:pt x="3748" y="367"/>
                    <a:pt x="3744" y="358"/>
                    <a:pt x="3735" y="358"/>
                  </a:cubicBezTo>
                  <a:cubicBezTo>
                    <a:pt x="3680" y="358"/>
                    <a:pt x="3680" y="358"/>
                    <a:pt x="3680" y="358"/>
                  </a:cubicBezTo>
                  <a:cubicBezTo>
                    <a:pt x="3672" y="358"/>
                    <a:pt x="3664" y="367"/>
                    <a:pt x="3664" y="375"/>
                  </a:cubicBezTo>
                  <a:cubicBezTo>
                    <a:pt x="3664" y="379"/>
                    <a:pt x="3672" y="388"/>
                    <a:pt x="3680" y="388"/>
                  </a:cubicBezTo>
                  <a:close/>
                  <a:moveTo>
                    <a:pt x="3533" y="388"/>
                  </a:moveTo>
                  <a:lnTo>
                    <a:pt x="3533" y="388"/>
                  </a:lnTo>
                  <a:cubicBezTo>
                    <a:pt x="3587" y="388"/>
                    <a:pt x="3587" y="388"/>
                    <a:pt x="3587" y="388"/>
                  </a:cubicBezTo>
                  <a:cubicBezTo>
                    <a:pt x="3596" y="388"/>
                    <a:pt x="3604" y="379"/>
                    <a:pt x="3604" y="375"/>
                  </a:cubicBezTo>
                  <a:cubicBezTo>
                    <a:pt x="3604" y="367"/>
                    <a:pt x="3596" y="358"/>
                    <a:pt x="3587" y="358"/>
                  </a:cubicBezTo>
                  <a:cubicBezTo>
                    <a:pt x="3533" y="358"/>
                    <a:pt x="3533" y="358"/>
                    <a:pt x="3533" y="358"/>
                  </a:cubicBezTo>
                  <a:cubicBezTo>
                    <a:pt x="3525" y="358"/>
                    <a:pt x="3516" y="367"/>
                    <a:pt x="3516" y="375"/>
                  </a:cubicBezTo>
                  <a:cubicBezTo>
                    <a:pt x="3516" y="379"/>
                    <a:pt x="3525" y="388"/>
                    <a:pt x="3533" y="388"/>
                  </a:cubicBezTo>
                  <a:close/>
                  <a:moveTo>
                    <a:pt x="3386" y="388"/>
                  </a:moveTo>
                  <a:lnTo>
                    <a:pt x="3386" y="388"/>
                  </a:lnTo>
                  <a:cubicBezTo>
                    <a:pt x="3440" y="388"/>
                    <a:pt x="3440" y="388"/>
                    <a:pt x="3440" y="388"/>
                  </a:cubicBezTo>
                  <a:cubicBezTo>
                    <a:pt x="3448" y="388"/>
                    <a:pt x="3457" y="379"/>
                    <a:pt x="3457" y="375"/>
                  </a:cubicBezTo>
                  <a:cubicBezTo>
                    <a:pt x="3457" y="367"/>
                    <a:pt x="3448" y="358"/>
                    <a:pt x="3440" y="358"/>
                  </a:cubicBezTo>
                  <a:cubicBezTo>
                    <a:pt x="3386" y="358"/>
                    <a:pt x="3386" y="358"/>
                    <a:pt x="3386" y="358"/>
                  </a:cubicBezTo>
                  <a:cubicBezTo>
                    <a:pt x="3377" y="358"/>
                    <a:pt x="3372" y="367"/>
                    <a:pt x="3372" y="375"/>
                  </a:cubicBezTo>
                  <a:cubicBezTo>
                    <a:pt x="3372" y="379"/>
                    <a:pt x="3377" y="388"/>
                    <a:pt x="3386" y="388"/>
                  </a:cubicBezTo>
                  <a:close/>
                  <a:moveTo>
                    <a:pt x="3238" y="388"/>
                  </a:moveTo>
                  <a:lnTo>
                    <a:pt x="3238" y="388"/>
                  </a:lnTo>
                  <a:cubicBezTo>
                    <a:pt x="3297" y="388"/>
                    <a:pt x="3297" y="388"/>
                    <a:pt x="3297" y="388"/>
                  </a:cubicBezTo>
                  <a:cubicBezTo>
                    <a:pt x="3305" y="388"/>
                    <a:pt x="3309" y="379"/>
                    <a:pt x="3309" y="375"/>
                  </a:cubicBezTo>
                  <a:cubicBezTo>
                    <a:pt x="3309" y="367"/>
                    <a:pt x="3305" y="358"/>
                    <a:pt x="3297" y="358"/>
                  </a:cubicBezTo>
                  <a:cubicBezTo>
                    <a:pt x="3238" y="358"/>
                    <a:pt x="3238" y="358"/>
                    <a:pt x="3238" y="358"/>
                  </a:cubicBezTo>
                  <a:cubicBezTo>
                    <a:pt x="3229" y="358"/>
                    <a:pt x="3225" y="367"/>
                    <a:pt x="3225" y="375"/>
                  </a:cubicBezTo>
                  <a:cubicBezTo>
                    <a:pt x="3225" y="379"/>
                    <a:pt x="3229" y="388"/>
                    <a:pt x="3238" y="388"/>
                  </a:cubicBezTo>
                  <a:close/>
                  <a:moveTo>
                    <a:pt x="3094" y="388"/>
                  </a:moveTo>
                  <a:lnTo>
                    <a:pt x="3094" y="388"/>
                  </a:lnTo>
                  <a:cubicBezTo>
                    <a:pt x="3149" y="388"/>
                    <a:pt x="3149" y="388"/>
                    <a:pt x="3149" y="388"/>
                  </a:cubicBezTo>
                  <a:cubicBezTo>
                    <a:pt x="3158" y="388"/>
                    <a:pt x="3162" y="379"/>
                    <a:pt x="3162" y="375"/>
                  </a:cubicBezTo>
                  <a:cubicBezTo>
                    <a:pt x="3162" y="367"/>
                    <a:pt x="3158" y="358"/>
                    <a:pt x="3149" y="358"/>
                  </a:cubicBezTo>
                  <a:cubicBezTo>
                    <a:pt x="3094" y="358"/>
                    <a:pt x="3094" y="358"/>
                    <a:pt x="3094" y="358"/>
                  </a:cubicBezTo>
                  <a:cubicBezTo>
                    <a:pt x="3086" y="358"/>
                    <a:pt x="3078" y="367"/>
                    <a:pt x="3078" y="375"/>
                  </a:cubicBezTo>
                  <a:cubicBezTo>
                    <a:pt x="3078" y="379"/>
                    <a:pt x="3086" y="388"/>
                    <a:pt x="3094" y="388"/>
                  </a:cubicBezTo>
                  <a:close/>
                  <a:moveTo>
                    <a:pt x="2947" y="388"/>
                  </a:moveTo>
                  <a:lnTo>
                    <a:pt x="2947" y="388"/>
                  </a:lnTo>
                  <a:cubicBezTo>
                    <a:pt x="3002" y="388"/>
                    <a:pt x="3002" y="388"/>
                    <a:pt x="3002" y="388"/>
                  </a:cubicBezTo>
                  <a:cubicBezTo>
                    <a:pt x="3010" y="388"/>
                    <a:pt x="3018" y="379"/>
                    <a:pt x="3018" y="375"/>
                  </a:cubicBezTo>
                  <a:cubicBezTo>
                    <a:pt x="3018" y="367"/>
                    <a:pt x="3010" y="358"/>
                    <a:pt x="3002" y="358"/>
                  </a:cubicBezTo>
                  <a:cubicBezTo>
                    <a:pt x="2947" y="358"/>
                    <a:pt x="2947" y="358"/>
                    <a:pt x="2947" y="358"/>
                  </a:cubicBezTo>
                  <a:cubicBezTo>
                    <a:pt x="2939" y="358"/>
                    <a:pt x="2934" y="367"/>
                    <a:pt x="2934" y="375"/>
                  </a:cubicBezTo>
                  <a:cubicBezTo>
                    <a:pt x="2934" y="379"/>
                    <a:pt x="2939" y="388"/>
                    <a:pt x="2947" y="388"/>
                  </a:cubicBezTo>
                  <a:close/>
                  <a:moveTo>
                    <a:pt x="2799" y="388"/>
                  </a:moveTo>
                  <a:lnTo>
                    <a:pt x="2799" y="388"/>
                  </a:lnTo>
                  <a:cubicBezTo>
                    <a:pt x="2854" y="388"/>
                    <a:pt x="2854" y="388"/>
                    <a:pt x="2854" y="388"/>
                  </a:cubicBezTo>
                  <a:cubicBezTo>
                    <a:pt x="2863" y="388"/>
                    <a:pt x="2871" y="379"/>
                    <a:pt x="2871" y="375"/>
                  </a:cubicBezTo>
                  <a:cubicBezTo>
                    <a:pt x="2871" y="367"/>
                    <a:pt x="2863" y="358"/>
                    <a:pt x="2854" y="358"/>
                  </a:cubicBezTo>
                  <a:cubicBezTo>
                    <a:pt x="2799" y="358"/>
                    <a:pt x="2799" y="358"/>
                    <a:pt x="2799" y="358"/>
                  </a:cubicBezTo>
                  <a:cubicBezTo>
                    <a:pt x="2791" y="358"/>
                    <a:pt x="2786" y="367"/>
                    <a:pt x="2786" y="375"/>
                  </a:cubicBezTo>
                  <a:cubicBezTo>
                    <a:pt x="2786" y="379"/>
                    <a:pt x="2791" y="388"/>
                    <a:pt x="2799" y="388"/>
                  </a:cubicBezTo>
                  <a:close/>
                  <a:moveTo>
                    <a:pt x="2652" y="388"/>
                  </a:moveTo>
                  <a:lnTo>
                    <a:pt x="2652" y="388"/>
                  </a:lnTo>
                  <a:cubicBezTo>
                    <a:pt x="2711" y="388"/>
                    <a:pt x="2711" y="388"/>
                    <a:pt x="2711" y="388"/>
                  </a:cubicBezTo>
                  <a:cubicBezTo>
                    <a:pt x="2719" y="388"/>
                    <a:pt x="2724" y="379"/>
                    <a:pt x="2724" y="375"/>
                  </a:cubicBezTo>
                  <a:cubicBezTo>
                    <a:pt x="2724" y="367"/>
                    <a:pt x="2719" y="358"/>
                    <a:pt x="2711" y="358"/>
                  </a:cubicBezTo>
                  <a:cubicBezTo>
                    <a:pt x="2652" y="358"/>
                    <a:pt x="2652" y="358"/>
                    <a:pt x="2652" y="358"/>
                  </a:cubicBezTo>
                  <a:cubicBezTo>
                    <a:pt x="2648" y="358"/>
                    <a:pt x="2639" y="367"/>
                    <a:pt x="2639" y="375"/>
                  </a:cubicBezTo>
                  <a:cubicBezTo>
                    <a:pt x="2639" y="379"/>
                    <a:pt x="2648" y="388"/>
                    <a:pt x="2652" y="388"/>
                  </a:cubicBezTo>
                  <a:close/>
                  <a:moveTo>
                    <a:pt x="2509" y="388"/>
                  </a:moveTo>
                  <a:lnTo>
                    <a:pt x="2509" y="388"/>
                  </a:lnTo>
                  <a:cubicBezTo>
                    <a:pt x="2563" y="388"/>
                    <a:pt x="2563" y="388"/>
                    <a:pt x="2563" y="388"/>
                  </a:cubicBezTo>
                  <a:cubicBezTo>
                    <a:pt x="2572" y="388"/>
                    <a:pt x="2576" y="379"/>
                    <a:pt x="2576" y="375"/>
                  </a:cubicBezTo>
                  <a:cubicBezTo>
                    <a:pt x="2576" y="367"/>
                    <a:pt x="2572" y="358"/>
                    <a:pt x="2563" y="358"/>
                  </a:cubicBezTo>
                  <a:cubicBezTo>
                    <a:pt x="2509" y="358"/>
                    <a:pt x="2509" y="358"/>
                    <a:pt x="2509" y="358"/>
                  </a:cubicBezTo>
                  <a:cubicBezTo>
                    <a:pt x="2500" y="358"/>
                    <a:pt x="2492" y="367"/>
                    <a:pt x="2492" y="375"/>
                  </a:cubicBezTo>
                  <a:cubicBezTo>
                    <a:pt x="2492" y="379"/>
                    <a:pt x="2500" y="388"/>
                    <a:pt x="2509" y="388"/>
                  </a:cubicBezTo>
                  <a:close/>
                  <a:moveTo>
                    <a:pt x="2361" y="388"/>
                  </a:moveTo>
                  <a:lnTo>
                    <a:pt x="2361" y="388"/>
                  </a:lnTo>
                  <a:cubicBezTo>
                    <a:pt x="2416" y="388"/>
                    <a:pt x="2416" y="388"/>
                    <a:pt x="2416" y="388"/>
                  </a:cubicBezTo>
                  <a:cubicBezTo>
                    <a:pt x="2424" y="388"/>
                    <a:pt x="2432" y="379"/>
                    <a:pt x="2432" y="375"/>
                  </a:cubicBezTo>
                  <a:cubicBezTo>
                    <a:pt x="2432" y="367"/>
                    <a:pt x="2424" y="358"/>
                    <a:pt x="2416" y="358"/>
                  </a:cubicBezTo>
                  <a:cubicBezTo>
                    <a:pt x="2361" y="358"/>
                    <a:pt x="2361" y="358"/>
                    <a:pt x="2361" y="358"/>
                  </a:cubicBezTo>
                  <a:cubicBezTo>
                    <a:pt x="2353" y="358"/>
                    <a:pt x="2349" y="367"/>
                    <a:pt x="2349" y="375"/>
                  </a:cubicBezTo>
                  <a:cubicBezTo>
                    <a:pt x="2349" y="379"/>
                    <a:pt x="2353" y="388"/>
                    <a:pt x="2361" y="388"/>
                  </a:cubicBezTo>
                  <a:close/>
                  <a:moveTo>
                    <a:pt x="2213" y="388"/>
                  </a:moveTo>
                  <a:lnTo>
                    <a:pt x="2213" y="388"/>
                  </a:lnTo>
                  <a:cubicBezTo>
                    <a:pt x="2273" y="388"/>
                    <a:pt x="2273" y="388"/>
                    <a:pt x="2273" y="388"/>
                  </a:cubicBezTo>
                  <a:cubicBezTo>
                    <a:pt x="2277" y="388"/>
                    <a:pt x="2285" y="379"/>
                    <a:pt x="2285" y="375"/>
                  </a:cubicBezTo>
                  <a:cubicBezTo>
                    <a:pt x="2285" y="367"/>
                    <a:pt x="2277" y="358"/>
                    <a:pt x="2273" y="358"/>
                  </a:cubicBezTo>
                  <a:cubicBezTo>
                    <a:pt x="2213" y="358"/>
                    <a:pt x="2213" y="358"/>
                    <a:pt x="2213" y="358"/>
                  </a:cubicBezTo>
                  <a:cubicBezTo>
                    <a:pt x="2205" y="358"/>
                    <a:pt x="2201" y="367"/>
                    <a:pt x="2201" y="375"/>
                  </a:cubicBezTo>
                  <a:cubicBezTo>
                    <a:pt x="2201" y="379"/>
                    <a:pt x="2205" y="388"/>
                    <a:pt x="2213" y="388"/>
                  </a:cubicBezTo>
                  <a:close/>
                  <a:moveTo>
                    <a:pt x="2066" y="388"/>
                  </a:moveTo>
                  <a:lnTo>
                    <a:pt x="2066" y="388"/>
                  </a:lnTo>
                  <a:cubicBezTo>
                    <a:pt x="2125" y="388"/>
                    <a:pt x="2125" y="388"/>
                    <a:pt x="2125" y="388"/>
                  </a:cubicBezTo>
                  <a:cubicBezTo>
                    <a:pt x="2134" y="388"/>
                    <a:pt x="2138" y="379"/>
                    <a:pt x="2138" y="375"/>
                  </a:cubicBezTo>
                  <a:cubicBezTo>
                    <a:pt x="2138" y="367"/>
                    <a:pt x="2134" y="358"/>
                    <a:pt x="2125" y="358"/>
                  </a:cubicBezTo>
                  <a:cubicBezTo>
                    <a:pt x="2066" y="358"/>
                    <a:pt x="2066" y="358"/>
                    <a:pt x="2066" y="358"/>
                  </a:cubicBezTo>
                  <a:cubicBezTo>
                    <a:pt x="2062" y="358"/>
                    <a:pt x="2053" y="367"/>
                    <a:pt x="2053" y="375"/>
                  </a:cubicBezTo>
                  <a:cubicBezTo>
                    <a:pt x="2053" y="379"/>
                    <a:pt x="2062" y="388"/>
                    <a:pt x="2066" y="388"/>
                  </a:cubicBezTo>
                  <a:close/>
                  <a:moveTo>
                    <a:pt x="1923" y="388"/>
                  </a:moveTo>
                  <a:lnTo>
                    <a:pt x="1923" y="388"/>
                  </a:lnTo>
                  <a:cubicBezTo>
                    <a:pt x="1977" y="388"/>
                    <a:pt x="1977" y="388"/>
                    <a:pt x="1977" y="388"/>
                  </a:cubicBezTo>
                  <a:cubicBezTo>
                    <a:pt x="1986" y="388"/>
                    <a:pt x="1990" y="379"/>
                    <a:pt x="1990" y="375"/>
                  </a:cubicBezTo>
                  <a:cubicBezTo>
                    <a:pt x="1990" y="367"/>
                    <a:pt x="1986" y="358"/>
                    <a:pt x="1977" y="358"/>
                  </a:cubicBezTo>
                  <a:cubicBezTo>
                    <a:pt x="1923" y="358"/>
                    <a:pt x="1923" y="358"/>
                    <a:pt x="1923" y="358"/>
                  </a:cubicBezTo>
                  <a:cubicBezTo>
                    <a:pt x="1914" y="358"/>
                    <a:pt x="1906" y="367"/>
                    <a:pt x="1906" y="375"/>
                  </a:cubicBezTo>
                  <a:cubicBezTo>
                    <a:pt x="1906" y="379"/>
                    <a:pt x="1914" y="388"/>
                    <a:pt x="1923" y="388"/>
                  </a:cubicBezTo>
                  <a:close/>
                  <a:moveTo>
                    <a:pt x="1775" y="388"/>
                  </a:moveTo>
                  <a:lnTo>
                    <a:pt x="1775" y="388"/>
                  </a:lnTo>
                  <a:cubicBezTo>
                    <a:pt x="1830" y="388"/>
                    <a:pt x="1830" y="388"/>
                    <a:pt x="1830" y="388"/>
                  </a:cubicBezTo>
                  <a:cubicBezTo>
                    <a:pt x="1838" y="388"/>
                    <a:pt x="1847" y="379"/>
                    <a:pt x="1847" y="375"/>
                  </a:cubicBezTo>
                  <a:cubicBezTo>
                    <a:pt x="1847" y="367"/>
                    <a:pt x="1838" y="358"/>
                    <a:pt x="1830" y="358"/>
                  </a:cubicBezTo>
                  <a:cubicBezTo>
                    <a:pt x="1775" y="358"/>
                    <a:pt x="1775" y="358"/>
                    <a:pt x="1775" y="358"/>
                  </a:cubicBezTo>
                  <a:cubicBezTo>
                    <a:pt x="1767" y="358"/>
                    <a:pt x="1763" y="367"/>
                    <a:pt x="1763" y="375"/>
                  </a:cubicBezTo>
                  <a:cubicBezTo>
                    <a:pt x="1763" y="379"/>
                    <a:pt x="1767" y="388"/>
                    <a:pt x="1775" y="388"/>
                  </a:cubicBezTo>
                  <a:close/>
                  <a:moveTo>
                    <a:pt x="1627" y="388"/>
                  </a:moveTo>
                  <a:lnTo>
                    <a:pt x="1627" y="388"/>
                  </a:lnTo>
                  <a:cubicBezTo>
                    <a:pt x="1687" y="388"/>
                    <a:pt x="1687" y="388"/>
                    <a:pt x="1687" y="388"/>
                  </a:cubicBezTo>
                  <a:cubicBezTo>
                    <a:pt x="1691" y="388"/>
                    <a:pt x="1699" y="379"/>
                    <a:pt x="1699" y="375"/>
                  </a:cubicBezTo>
                  <a:cubicBezTo>
                    <a:pt x="1699" y="367"/>
                    <a:pt x="1691" y="358"/>
                    <a:pt x="1687" y="358"/>
                  </a:cubicBezTo>
                  <a:cubicBezTo>
                    <a:pt x="1627" y="358"/>
                    <a:pt x="1627" y="358"/>
                    <a:pt x="1627" y="358"/>
                  </a:cubicBezTo>
                  <a:cubicBezTo>
                    <a:pt x="1619" y="358"/>
                    <a:pt x="1615" y="367"/>
                    <a:pt x="1615" y="375"/>
                  </a:cubicBezTo>
                  <a:cubicBezTo>
                    <a:pt x="1615" y="379"/>
                    <a:pt x="1619" y="388"/>
                    <a:pt x="1627" y="388"/>
                  </a:cubicBezTo>
                  <a:close/>
                  <a:moveTo>
                    <a:pt x="1480" y="388"/>
                  </a:moveTo>
                  <a:lnTo>
                    <a:pt x="1480" y="388"/>
                  </a:lnTo>
                  <a:cubicBezTo>
                    <a:pt x="1539" y="388"/>
                    <a:pt x="1539" y="388"/>
                    <a:pt x="1539" y="388"/>
                  </a:cubicBezTo>
                  <a:cubicBezTo>
                    <a:pt x="1548" y="388"/>
                    <a:pt x="1552" y="379"/>
                    <a:pt x="1552" y="375"/>
                  </a:cubicBezTo>
                  <a:cubicBezTo>
                    <a:pt x="1552" y="367"/>
                    <a:pt x="1548" y="358"/>
                    <a:pt x="1539" y="358"/>
                  </a:cubicBezTo>
                  <a:cubicBezTo>
                    <a:pt x="1480" y="358"/>
                    <a:pt x="1480" y="358"/>
                    <a:pt x="1480" y="358"/>
                  </a:cubicBezTo>
                  <a:cubicBezTo>
                    <a:pt x="1476" y="358"/>
                    <a:pt x="1467" y="367"/>
                    <a:pt x="1467" y="375"/>
                  </a:cubicBezTo>
                  <a:cubicBezTo>
                    <a:pt x="1467" y="379"/>
                    <a:pt x="1476" y="388"/>
                    <a:pt x="1480" y="388"/>
                  </a:cubicBezTo>
                  <a:close/>
                  <a:moveTo>
                    <a:pt x="1337" y="388"/>
                  </a:moveTo>
                  <a:lnTo>
                    <a:pt x="1337" y="388"/>
                  </a:lnTo>
                  <a:cubicBezTo>
                    <a:pt x="1391" y="388"/>
                    <a:pt x="1391" y="388"/>
                    <a:pt x="1391" y="388"/>
                  </a:cubicBezTo>
                  <a:cubicBezTo>
                    <a:pt x="1400" y="388"/>
                    <a:pt x="1404" y="379"/>
                    <a:pt x="1404" y="375"/>
                  </a:cubicBezTo>
                  <a:cubicBezTo>
                    <a:pt x="1404" y="367"/>
                    <a:pt x="1400" y="358"/>
                    <a:pt x="1391" y="358"/>
                  </a:cubicBezTo>
                  <a:cubicBezTo>
                    <a:pt x="1337" y="358"/>
                    <a:pt x="1337" y="358"/>
                    <a:pt x="1337" y="358"/>
                  </a:cubicBezTo>
                  <a:cubicBezTo>
                    <a:pt x="1328" y="358"/>
                    <a:pt x="1320" y="367"/>
                    <a:pt x="1320" y="375"/>
                  </a:cubicBezTo>
                  <a:cubicBezTo>
                    <a:pt x="1320" y="379"/>
                    <a:pt x="1328" y="388"/>
                    <a:pt x="1337" y="388"/>
                  </a:cubicBezTo>
                  <a:close/>
                  <a:moveTo>
                    <a:pt x="1189" y="388"/>
                  </a:moveTo>
                  <a:lnTo>
                    <a:pt x="1189" y="388"/>
                  </a:lnTo>
                  <a:cubicBezTo>
                    <a:pt x="1244" y="388"/>
                    <a:pt x="1244" y="388"/>
                    <a:pt x="1244" y="388"/>
                  </a:cubicBezTo>
                  <a:cubicBezTo>
                    <a:pt x="1252" y="388"/>
                    <a:pt x="1261" y="379"/>
                    <a:pt x="1261" y="375"/>
                  </a:cubicBezTo>
                  <a:cubicBezTo>
                    <a:pt x="1261" y="367"/>
                    <a:pt x="1252" y="358"/>
                    <a:pt x="1244" y="358"/>
                  </a:cubicBezTo>
                  <a:cubicBezTo>
                    <a:pt x="1189" y="358"/>
                    <a:pt x="1189" y="358"/>
                    <a:pt x="1189" y="358"/>
                  </a:cubicBezTo>
                  <a:cubicBezTo>
                    <a:pt x="1180" y="358"/>
                    <a:pt x="1176" y="367"/>
                    <a:pt x="1176" y="375"/>
                  </a:cubicBezTo>
                  <a:cubicBezTo>
                    <a:pt x="1176" y="379"/>
                    <a:pt x="1180" y="388"/>
                    <a:pt x="1189" y="388"/>
                  </a:cubicBezTo>
                  <a:close/>
                  <a:moveTo>
                    <a:pt x="1041" y="388"/>
                  </a:moveTo>
                  <a:lnTo>
                    <a:pt x="1041" y="388"/>
                  </a:lnTo>
                  <a:cubicBezTo>
                    <a:pt x="1101" y="388"/>
                    <a:pt x="1101" y="388"/>
                    <a:pt x="1101" y="388"/>
                  </a:cubicBezTo>
                  <a:cubicBezTo>
                    <a:pt x="1105" y="388"/>
                    <a:pt x="1113" y="379"/>
                    <a:pt x="1113" y="375"/>
                  </a:cubicBezTo>
                  <a:cubicBezTo>
                    <a:pt x="1113" y="367"/>
                    <a:pt x="1105" y="358"/>
                    <a:pt x="1101" y="358"/>
                  </a:cubicBezTo>
                  <a:cubicBezTo>
                    <a:pt x="1041" y="358"/>
                    <a:pt x="1041" y="358"/>
                    <a:pt x="1041" y="358"/>
                  </a:cubicBezTo>
                  <a:cubicBezTo>
                    <a:pt x="1033" y="358"/>
                    <a:pt x="1029" y="367"/>
                    <a:pt x="1029" y="375"/>
                  </a:cubicBezTo>
                  <a:cubicBezTo>
                    <a:pt x="1029" y="379"/>
                    <a:pt x="1033" y="388"/>
                    <a:pt x="1041" y="388"/>
                  </a:cubicBezTo>
                  <a:close/>
                  <a:moveTo>
                    <a:pt x="894" y="388"/>
                  </a:moveTo>
                  <a:lnTo>
                    <a:pt x="894" y="388"/>
                  </a:lnTo>
                  <a:cubicBezTo>
                    <a:pt x="953" y="388"/>
                    <a:pt x="953" y="388"/>
                    <a:pt x="953" y="388"/>
                  </a:cubicBezTo>
                  <a:cubicBezTo>
                    <a:pt x="961" y="388"/>
                    <a:pt x="966" y="379"/>
                    <a:pt x="966" y="375"/>
                  </a:cubicBezTo>
                  <a:cubicBezTo>
                    <a:pt x="966" y="367"/>
                    <a:pt x="961" y="358"/>
                    <a:pt x="953" y="358"/>
                  </a:cubicBezTo>
                  <a:cubicBezTo>
                    <a:pt x="894" y="358"/>
                    <a:pt x="894" y="358"/>
                    <a:pt x="894" y="358"/>
                  </a:cubicBezTo>
                  <a:cubicBezTo>
                    <a:pt x="890" y="358"/>
                    <a:pt x="882" y="367"/>
                    <a:pt x="882" y="375"/>
                  </a:cubicBezTo>
                  <a:cubicBezTo>
                    <a:pt x="882" y="379"/>
                    <a:pt x="890" y="388"/>
                    <a:pt x="894" y="388"/>
                  </a:cubicBezTo>
                  <a:close/>
                  <a:moveTo>
                    <a:pt x="751" y="388"/>
                  </a:moveTo>
                  <a:lnTo>
                    <a:pt x="751" y="388"/>
                  </a:lnTo>
                  <a:cubicBezTo>
                    <a:pt x="805" y="388"/>
                    <a:pt x="805" y="388"/>
                    <a:pt x="805" y="388"/>
                  </a:cubicBezTo>
                  <a:cubicBezTo>
                    <a:pt x="814" y="388"/>
                    <a:pt x="818" y="379"/>
                    <a:pt x="818" y="375"/>
                  </a:cubicBezTo>
                  <a:cubicBezTo>
                    <a:pt x="818" y="367"/>
                    <a:pt x="814" y="358"/>
                    <a:pt x="805" y="358"/>
                  </a:cubicBezTo>
                  <a:cubicBezTo>
                    <a:pt x="751" y="358"/>
                    <a:pt x="751" y="358"/>
                    <a:pt x="751" y="358"/>
                  </a:cubicBezTo>
                  <a:cubicBezTo>
                    <a:pt x="743" y="358"/>
                    <a:pt x="734" y="367"/>
                    <a:pt x="734" y="375"/>
                  </a:cubicBezTo>
                  <a:cubicBezTo>
                    <a:pt x="734" y="379"/>
                    <a:pt x="743" y="388"/>
                    <a:pt x="751" y="388"/>
                  </a:cubicBezTo>
                  <a:close/>
                  <a:moveTo>
                    <a:pt x="603" y="388"/>
                  </a:moveTo>
                  <a:lnTo>
                    <a:pt x="603" y="388"/>
                  </a:lnTo>
                  <a:cubicBezTo>
                    <a:pt x="658" y="388"/>
                    <a:pt x="658" y="388"/>
                    <a:pt x="658" y="388"/>
                  </a:cubicBezTo>
                  <a:cubicBezTo>
                    <a:pt x="666" y="388"/>
                    <a:pt x="675" y="379"/>
                    <a:pt x="675" y="375"/>
                  </a:cubicBezTo>
                  <a:cubicBezTo>
                    <a:pt x="675" y="367"/>
                    <a:pt x="666" y="358"/>
                    <a:pt x="658" y="358"/>
                  </a:cubicBezTo>
                  <a:cubicBezTo>
                    <a:pt x="603" y="358"/>
                    <a:pt x="603" y="358"/>
                    <a:pt x="603" y="358"/>
                  </a:cubicBezTo>
                  <a:cubicBezTo>
                    <a:pt x="595" y="358"/>
                    <a:pt x="590" y="367"/>
                    <a:pt x="590" y="375"/>
                  </a:cubicBezTo>
                  <a:cubicBezTo>
                    <a:pt x="590" y="379"/>
                    <a:pt x="595" y="388"/>
                    <a:pt x="603" y="388"/>
                  </a:cubicBezTo>
                  <a:close/>
                  <a:moveTo>
                    <a:pt x="456" y="388"/>
                  </a:moveTo>
                  <a:lnTo>
                    <a:pt x="456" y="388"/>
                  </a:lnTo>
                  <a:cubicBezTo>
                    <a:pt x="515" y="388"/>
                    <a:pt x="515" y="388"/>
                    <a:pt x="515" y="388"/>
                  </a:cubicBezTo>
                  <a:cubicBezTo>
                    <a:pt x="519" y="388"/>
                    <a:pt x="527" y="379"/>
                    <a:pt x="527" y="375"/>
                  </a:cubicBezTo>
                  <a:cubicBezTo>
                    <a:pt x="527" y="367"/>
                    <a:pt x="519" y="358"/>
                    <a:pt x="515" y="358"/>
                  </a:cubicBezTo>
                  <a:cubicBezTo>
                    <a:pt x="456" y="358"/>
                    <a:pt x="456" y="358"/>
                    <a:pt x="456" y="358"/>
                  </a:cubicBezTo>
                  <a:cubicBezTo>
                    <a:pt x="447" y="358"/>
                    <a:pt x="443" y="367"/>
                    <a:pt x="443" y="375"/>
                  </a:cubicBezTo>
                  <a:cubicBezTo>
                    <a:pt x="443" y="379"/>
                    <a:pt x="447" y="388"/>
                    <a:pt x="456" y="388"/>
                  </a:cubicBezTo>
                  <a:close/>
                  <a:moveTo>
                    <a:pt x="317" y="346"/>
                  </a:moveTo>
                  <a:lnTo>
                    <a:pt x="317" y="346"/>
                  </a:lnTo>
                  <a:cubicBezTo>
                    <a:pt x="354" y="388"/>
                    <a:pt x="354" y="388"/>
                    <a:pt x="354" y="388"/>
                  </a:cubicBezTo>
                  <a:cubicBezTo>
                    <a:pt x="367" y="388"/>
                    <a:pt x="367" y="388"/>
                    <a:pt x="367" y="388"/>
                  </a:cubicBezTo>
                  <a:cubicBezTo>
                    <a:pt x="376" y="388"/>
                    <a:pt x="380" y="379"/>
                    <a:pt x="380" y="375"/>
                  </a:cubicBezTo>
                  <a:cubicBezTo>
                    <a:pt x="380" y="367"/>
                    <a:pt x="376" y="358"/>
                    <a:pt x="367" y="358"/>
                  </a:cubicBezTo>
                  <a:cubicBezTo>
                    <a:pt x="363" y="358"/>
                    <a:pt x="363" y="358"/>
                    <a:pt x="363" y="358"/>
                  </a:cubicBezTo>
                  <a:cubicBezTo>
                    <a:pt x="363" y="375"/>
                    <a:pt x="363" y="375"/>
                    <a:pt x="363" y="375"/>
                  </a:cubicBezTo>
                  <a:cubicBezTo>
                    <a:pt x="371" y="362"/>
                    <a:pt x="371" y="362"/>
                    <a:pt x="371" y="362"/>
                  </a:cubicBezTo>
                  <a:cubicBezTo>
                    <a:pt x="333" y="329"/>
                    <a:pt x="333" y="329"/>
                    <a:pt x="333" y="329"/>
                  </a:cubicBezTo>
                  <a:cubicBezTo>
                    <a:pt x="329" y="320"/>
                    <a:pt x="321" y="320"/>
                    <a:pt x="317" y="329"/>
                  </a:cubicBezTo>
                  <a:cubicBezTo>
                    <a:pt x="308" y="333"/>
                    <a:pt x="308" y="341"/>
                    <a:pt x="317" y="346"/>
                  </a:cubicBezTo>
                  <a:close/>
                  <a:moveTo>
                    <a:pt x="211" y="244"/>
                  </a:moveTo>
                  <a:lnTo>
                    <a:pt x="211" y="244"/>
                  </a:lnTo>
                  <a:cubicBezTo>
                    <a:pt x="253" y="282"/>
                    <a:pt x="253" y="282"/>
                    <a:pt x="253" y="282"/>
                  </a:cubicBezTo>
                  <a:cubicBezTo>
                    <a:pt x="258" y="290"/>
                    <a:pt x="266" y="290"/>
                    <a:pt x="270" y="282"/>
                  </a:cubicBezTo>
                  <a:cubicBezTo>
                    <a:pt x="279" y="278"/>
                    <a:pt x="279" y="269"/>
                    <a:pt x="270" y="265"/>
                  </a:cubicBezTo>
                  <a:cubicBezTo>
                    <a:pt x="232" y="223"/>
                    <a:pt x="232" y="223"/>
                    <a:pt x="232" y="223"/>
                  </a:cubicBezTo>
                  <a:cubicBezTo>
                    <a:pt x="228" y="219"/>
                    <a:pt x="215" y="219"/>
                    <a:pt x="211" y="223"/>
                  </a:cubicBezTo>
                  <a:cubicBezTo>
                    <a:pt x="207" y="228"/>
                    <a:pt x="207" y="240"/>
                    <a:pt x="211" y="244"/>
                  </a:cubicBezTo>
                  <a:close/>
                  <a:moveTo>
                    <a:pt x="110" y="139"/>
                  </a:moveTo>
                  <a:lnTo>
                    <a:pt x="110" y="139"/>
                  </a:lnTo>
                  <a:cubicBezTo>
                    <a:pt x="148" y="181"/>
                    <a:pt x="148" y="181"/>
                    <a:pt x="148" y="181"/>
                  </a:cubicBezTo>
                  <a:cubicBezTo>
                    <a:pt x="152" y="185"/>
                    <a:pt x="161" y="185"/>
                    <a:pt x="169" y="181"/>
                  </a:cubicBezTo>
                  <a:cubicBezTo>
                    <a:pt x="173" y="172"/>
                    <a:pt x="173" y="164"/>
                    <a:pt x="169" y="160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3" y="114"/>
                    <a:pt x="114" y="114"/>
                    <a:pt x="110" y="122"/>
                  </a:cubicBezTo>
                  <a:cubicBezTo>
                    <a:pt x="102" y="126"/>
                    <a:pt x="102" y="135"/>
                    <a:pt x="110" y="139"/>
                  </a:cubicBezTo>
                  <a:close/>
                  <a:moveTo>
                    <a:pt x="4" y="38"/>
                  </a:moveTo>
                  <a:lnTo>
                    <a:pt x="4" y="38"/>
                  </a:lnTo>
                  <a:cubicBezTo>
                    <a:pt x="43" y="76"/>
                    <a:pt x="43" y="76"/>
                    <a:pt x="43" y="76"/>
                  </a:cubicBezTo>
                  <a:cubicBezTo>
                    <a:pt x="51" y="80"/>
                    <a:pt x="60" y="80"/>
                    <a:pt x="64" y="76"/>
                  </a:cubicBezTo>
                  <a:cubicBezTo>
                    <a:pt x="68" y="71"/>
                    <a:pt x="68" y="63"/>
                    <a:pt x="64" y="54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17" y="12"/>
                    <a:pt x="9" y="12"/>
                    <a:pt x="4" y="17"/>
                  </a:cubicBezTo>
                  <a:cubicBezTo>
                    <a:pt x="0" y="21"/>
                    <a:pt x="0" y="29"/>
                    <a:pt x="4" y="38"/>
                  </a:cubicBezTo>
                  <a:close/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48" name="Freeform 161"/>
            <p:cNvSpPr>
              <a:spLocks noChangeArrowheads="1"/>
            </p:cNvSpPr>
            <p:nvPr/>
          </p:nvSpPr>
          <p:spPr bwMode="auto">
            <a:xfrm>
              <a:off x="19151605" y="5544216"/>
              <a:ext cx="33080" cy="33080"/>
            </a:xfrm>
            <a:custGeom>
              <a:avLst/>
              <a:gdLst>
                <a:gd name="T0" fmla="*/ 26 w 52"/>
                <a:gd name="T1" fmla="*/ 47 h 52"/>
                <a:gd name="T2" fmla="*/ 26 w 52"/>
                <a:gd name="T3" fmla="*/ 47 h 52"/>
                <a:gd name="T4" fmla="*/ 47 w 52"/>
                <a:gd name="T5" fmla="*/ 26 h 52"/>
                <a:gd name="T6" fmla="*/ 47 w 52"/>
                <a:gd name="T7" fmla="*/ 5 h 52"/>
                <a:gd name="T8" fmla="*/ 26 w 52"/>
                <a:gd name="T9" fmla="*/ 5 h 52"/>
                <a:gd name="T10" fmla="*/ 5 w 52"/>
                <a:gd name="T11" fmla="*/ 26 h 52"/>
                <a:gd name="T12" fmla="*/ 5 w 52"/>
                <a:gd name="T13" fmla="*/ 47 h 52"/>
                <a:gd name="T14" fmla="*/ 26 w 52"/>
                <a:gd name="T15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2">
                  <a:moveTo>
                    <a:pt x="26" y="47"/>
                  </a:moveTo>
                  <a:lnTo>
                    <a:pt x="26" y="47"/>
                  </a:lnTo>
                  <a:cubicBezTo>
                    <a:pt x="47" y="26"/>
                    <a:pt x="47" y="26"/>
                    <a:pt x="47" y="26"/>
                  </a:cubicBezTo>
                  <a:cubicBezTo>
                    <a:pt x="51" y="21"/>
                    <a:pt x="51" y="13"/>
                    <a:pt x="47" y="5"/>
                  </a:cubicBezTo>
                  <a:cubicBezTo>
                    <a:pt x="39" y="0"/>
                    <a:pt x="30" y="0"/>
                    <a:pt x="26" y="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0" y="34"/>
                    <a:pt x="0" y="43"/>
                    <a:pt x="5" y="47"/>
                  </a:cubicBezTo>
                  <a:cubicBezTo>
                    <a:pt x="9" y="51"/>
                    <a:pt x="21" y="51"/>
                    <a:pt x="26" y="47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49" name="Freeform 162"/>
            <p:cNvSpPr>
              <a:spLocks noChangeArrowheads="1"/>
            </p:cNvSpPr>
            <p:nvPr/>
          </p:nvSpPr>
          <p:spPr bwMode="auto">
            <a:xfrm>
              <a:off x="19385921" y="3835095"/>
              <a:ext cx="33080" cy="33080"/>
            </a:xfrm>
            <a:custGeom>
              <a:avLst/>
              <a:gdLst>
                <a:gd name="T0" fmla="*/ 26 w 52"/>
                <a:gd name="T1" fmla="*/ 42 h 51"/>
                <a:gd name="T2" fmla="*/ 26 w 52"/>
                <a:gd name="T3" fmla="*/ 42 h 51"/>
                <a:gd name="T4" fmla="*/ 47 w 52"/>
                <a:gd name="T5" fmla="*/ 25 h 51"/>
                <a:gd name="T6" fmla="*/ 47 w 52"/>
                <a:gd name="T7" fmla="*/ 4 h 51"/>
                <a:gd name="T8" fmla="*/ 26 w 52"/>
                <a:gd name="T9" fmla="*/ 4 h 51"/>
                <a:gd name="T10" fmla="*/ 5 w 52"/>
                <a:gd name="T11" fmla="*/ 25 h 51"/>
                <a:gd name="T12" fmla="*/ 5 w 52"/>
                <a:gd name="T13" fmla="*/ 42 h 51"/>
                <a:gd name="T14" fmla="*/ 26 w 52"/>
                <a:gd name="T15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1">
                  <a:moveTo>
                    <a:pt x="26" y="42"/>
                  </a:moveTo>
                  <a:lnTo>
                    <a:pt x="26" y="42"/>
                  </a:lnTo>
                  <a:cubicBezTo>
                    <a:pt x="47" y="25"/>
                    <a:pt x="47" y="25"/>
                    <a:pt x="47" y="25"/>
                  </a:cubicBezTo>
                  <a:cubicBezTo>
                    <a:pt x="51" y="17"/>
                    <a:pt x="51" y="8"/>
                    <a:pt x="47" y="4"/>
                  </a:cubicBezTo>
                  <a:cubicBezTo>
                    <a:pt x="39" y="0"/>
                    <a:pt x="30" y="0"/>
                    <a:pt x="26" y="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0" y="30"/>
                    <a:pt x="0" y="38"/>
                    <a:pt x="5" y="42"/>
                  </a:cubicBezTo>
                  <a:cubicBezTo>
                    <a:pt x="9" y="50"/>
                    <a:pt x="22" y="50"/>
                    <a:pt x="26" y="42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50" name="Freeform 163"/>
            <p:cNvSpPr>
              <a:spLocks noChangeArrowheads="1"/>
            </p:cNvSpPr>
            <p:nvPr/>
          </p:nvSpPr>
          <p:spPr bwMode="auto">
            <a:xfrm>
              <a:off x="19441055" y="3631104"/>
              <a:ext cx="181938" cy="179182"/>
            </a:xfrm>
            <a:custGeom>
              <a:avLst/>
              <a:gdLst>
                <a:gd name="T0" fmla="*/ 244 w 292"/>
                <a:gd name="T1" fmla="*/ 68 h 288"/>
                <a:gd name="T2" fmla="*/ 244 w 292"/>
                <a:gd name="T3" fmla="*/ 68 h 288"/>
                <a:gd name="T4" fmla="*/ 282 w 292"/>
                <a:gd name="T5" fmla="*/ 26 h 288"/>
                <a:gd name="T6" fmla="*/ 282 w 292"/>
                <a:gd name="T7" fmla="*/ 5 h 288"/>
                <a:gd name="T8" fmla="*/ 265 w 292"/>
                <a:gd name="T9" fmla="*/ 5 h 288"/>
                <a:gd name="T10" fmla="*/ 223 w 292"/>
                <a:gd name="T11" fmla="*/ 47 h 288"/>
                <a:gd name="T12" fmla="*/ 223 w 292"/>
                <a:gd name="T13" fmla="*/ 68 h 288"/>
                <a:gd name="T14" fmla="*/ 244 w 292"/>
                <a:gd name="T15" fmla="*/ 68 h 288"/>
                <a:gd name="T16" fmla="*/ 135 w 292"/>
                <a:gd name="T17" fmla="*/ 173 h 288"/>
                <a:gd name="T18" fmla="*/ 135 w 292"/>
                <a:gd name="T19" fmla="*/ 173 h 288"/>
                <a:gd name="T20" fmla="*/ 177 w 292"/>
                <a:gd name="T21" fmla="*/ 131 h 288"/>
                <a:gd name="T22" fmla="*/ 177 w 292"/>
                <a:gd name="T23" fmla="*/ 114 h 288"/>
                <a:gd name="T24" fmla="*/ 156 w 292"/>
                <a:gd name="T25" fmla="*/ 114 h 288"/>
                <a:gd name="T26" fmla="*/ 114 w 292"/>
                <a:gd name="T27" fmla="*/ 156 h 288"/>
                <a:gd name="T28" fmla="*/ 114 w 292"/>
                <a:gd name="T29" fmla="*/ 173 h 288"/>
                <a:gd name="T30" fmla="*/ 135 w 292"/>
                <a:gd name="T31" fmla="*/ 173 h 288"/>
                <a:gd name="T32" fmla="*/ 25 w 292"/>
                <a:gd name="T33" fmla="*/ 283 h 288"/>
                <a:gd name="T34" fmla="*/ 25 w 292"/>
                <a:gd name="T35" fmla="*/ 283 h 288"/>
                <a:gd name="T36" fmla="*/ 68 w 292"/>
                <a:gd name="T37" fmla="*/ 241 h 288"/>
                <a:gd name="T38" fmla="*/ 68 w 292"/>
                <a:gd name="T39" fmla="*/ 220 h 288"/>
                <a:gd name="T40" fmla="*/ 46 w 292"/>
                <a:gd name="T41" fmla="*/ 220 h 288"/>
                <a:gd name="T42" fmla="*/ 8 w 292"/>
                <a:gd name="T43" fmla="*/ 262 h 288"/>
                <a:gd name="T44" fmla="*/ 8 w 292"/>
                <a:gd name="T45" fmla="*/ 283 h 288"/>
                <a:gd name="T46" fmla="*/ 25 w 292"/>
                <a:gd name="T47" fmla="*/ 28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2" h="288">
                  <a:moveTo>
                    <a:pt x="244" y="68"/>
                  </a:moveTo>
                  <a:lnTo>
                    <a:pt x="244" y="68"/>
                  </a:lnTo>
                  <a:cubicBezTo>
                    <a:pt x="282" y="26"/>
                    <a:pt x="282" y="26"/>
                    <a:pt x="282" y="26"/>
                  </a:cubicBezTo>
                  <a:cubicBezTo>
                    <a:pt x="291" y="21"/>
                    <a:pt x="291" y="9"/>
                    <a:pt x="282" y="5"/>
                  </a:cubicBezTo>
                  <a:cubicBezTo>
                    <a:pt x="278" y="0"/>
                    <a:pt x="269" y="0"/>
                    <a:pt x="265" y="5"/>
                  </a:cubicBezTo>
                  <a:cubicBezTo>
                    <a:pt x="223" y="47"/>
                    <a:pt x="223" y="47"/>
                    <a:pt x="223" y="47"/>
                  </a:cubicBezTo>
                  <a:cubicBezTo>
                    <a:pt x="219" y="51"/>
                    <a:pt x="219" y="59"/>
                    <a:pt x="223" y="68"/>
                  </a:cubicBezTo>
                  <a:cubicBezTo>
                    <a:pt x="228" y="72"/>
                    <a:pt x="236" y="72"/>
                    <a:pt x="244" y="68"/>
                  </a:cubicBezTo>
                  <a:close/>
                  <a:moveTo>
                    <a:pt x="135" y="173"/>
                  </a:moveTo>
                  <a:lnTo>
                    <a:pt x="135" y="173"/>
                  </a:lnTo>
                  <a:cubicBezTo>
                    <a:pt x="177" y="131"/>
                    <a:pt x="177" y="131"/>
                    <a:pt x="177" y="131"/>
                  </a:cubicBezTo>
                  <a:cubicBezTo>
                    <a:pt x="181" y="127"/>
                    <a:pt x="181" y="118"/>
                    <a:pt x="177" y="114"/>
                  </a:cubicBezTo>
                  <a:cubicBezTo>
                    <a:pt x="173" y="106"/>
                    <a:pt x="160" y="106"/>
                    <a:pt x="156" y="114"/>
                  </a:cubicBezTo>
                  <a:cubicBezTo>
                    <a:pt x="114" y="156"/>
                    <a:pt x="114" y="156"/>
                    <a:pt x="114" y="156"/>
                  </a:cubicBezTo>
                  <a:cubicBezTo>
                    <a:pt x="109" y="160"/>
                    <a:pt x="109" y="169"/>
                    <a:pt x="114" y="173"/>
                  </a:cubicBezTo>
                  <a:cubicBezTo>
                    <a:pt x="122" y="181"/>
                    <a:pt x="130" y="181"/>
                    <a:pt x="135" y="173"/>
                  </a:cubicBezTo>
                  <a:close/>
                  <a:moveTo>
                    <a:pt x="25" y="283"/>
                  </a:moveTo>
                  <a:lnTo>
                    <a:pt x="25" y="283"/>
                  </a:lnTo>
                  <a:cubicBezTo>
                    <a:pt x="68" y="241"/>
                    <a:pt x="68" y="241"/>
                    <a:pt x="68" y="241"/>
                  </a:cubicBezTo>
                  <a:cubicBezTo>
                    <a:pt x="72" y="236"/>
                    <a:pt x="72" y="228"/>
                    <a:pt x="68" y="220"/>
                  </a:cubicBezTo>
                  <a:cubicBezTo>
                    <a:pt x="63" y="215"/>
                    <a:pt x="55" y="215"/>
                    <a:pt x="46" y="220"/>
                  </a:cubicBezTo>
                  <a:cubicBezTo>
                    <a:pt x="8" y="262"/>
                    <a:pt x="8" y="262"/>
                    <a:pt x="8" y="262"/>
                  </a:cubicBezTo>
                  <a:cubicBezTo>
                    <a:pt x="0" y="270"/>
                    <a:pt x="0" y="278"/>
                    <a:pt x="8" y="283"/>
                  </a:cubicBezTo>
                  <a:cubicBezTo>
                    <a:pt x="12" y="287"/>
                    <a:pt x="21" y="287"/>
                    <a:pt x="25" y="283"/>
                  </a:cubicBezTo>
                  <a:close/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51" name="Freeform 164"/>
            <p:cNvSpPr>
              <a:spLocks noChangeArrowheads="1"/>
            </p:cNvSpPr>
            <p:nvPr/>
          </p:nvSpPr>
          <p:spPr bwMode="auto">
            <a:xfrm>
              <a:off x="19642289" y="3578729"/>
              <a:ext cx="49620" cy="30322"/>
            </a:xfrm>
            <a:custGeom>
              <a:avLst/>
              <a:gdLst>
                <a:gd name="T0" fmla="*/ 25 w 81"/>
                <a:gd name="T1" fmla="*/ 42 h 47"/>
                <a:gd name="T2" fmla="*/ 25 w 81"/>
                <a:gd name="T3" fmla="*/ 42 h 47"/>
                <a:gd name="T4" fmla="*/ 41 w 81"/>
                <a:gd name="T5" fmla="*/ 25 h 47"/>
                <a:gd name="T6" fmla="*/ 63 w 81"/>
                <a:gd name="T7" fmla="*/ 25 h 47"/>
                <a:gd name="T8" fmla="*/ 80 w 81"/>
                <a:gd name="T9" fmla="*/ 13 h 47"/>
                <a:gd name="T10" fmla="*/ 63 w 81"/>
                <a:gd name="T11" fmla="*/ 0 h 47"/>
                <a:gd name="T12" fmla="*/ 29 w 81"/>
                <a:gd name="T13" fmla="*/ 0 h 47"/>
                <a:gd name="T14" fmla="*/ 8 w 81"/>
                <a:gd name="T15" fmla="*/ 21 h 47"/>
                <a:gd name="T16" fmla="*/ 8 w 81"/>
                <a:gd name="T17" fmla="*/ 42 h 47"/>
                <a:gd name="T18" fmla="*/ 25 w 81"/>
                <a:gd name="T19" fmla="*/ 4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47">
                  <a:moveTo>
                    <a:pt x="25" y="42"/>
                  </a:moveTo>
                  <a:lnTo>
                    <a:pt x="25" y="42"/>
                  </a:lnTo>
                  <a:cubicBezTo>
                    <a:pt x="41" y="25"/>
                    <a:pt x="41" y="25"/>
                    <a:pt x="41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71" y="25"/>
                    <a:pt x="80" y="21"/>
                    <a:pt x="80" y="13"/>
                  </a:cubicBezTo>
                  <a:cubicBezTo>
                    <a:pt x="80" y="4"/>
                    <a:pt x="71" y="0"/>
                    <a:pt x="6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9"/>
                    <a:pt x="0" y="38"/>
                    <a:pt x="8" y="42"/>
                  </a:cubicBezTo>
                  <a:cubicBezTo>
                    <a:pt x="12" y="46"/>
                    <a:pt x="21" y="46"/>
                    <a:pt x="25" y="42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52" name="Freeform 165"/>
            <p:cNvSpPr>
              <a:spLocks noChangeArrowheads="1"/>
            </p:cNvSpPr>
            <p:nvPr/>
          </p:nvSpPr>
          <p:spPr bwMode="auto">
            <a:xfrm>
              <a:off x="19730502" y="3578730"/>
              <a:ext cx="953799" cy="16540"/>
            </a:xfrm>
            <a:custGeom>
              <a:avLst/>
              <a:gdLst>
                <a:gd name="T0" fmla="*/ 1454 w 1526"/>
                <a:gd name="T1" fmla="*/ 25 h 26"/>
                <a:gd name="T2" fmla="*/ 1525 w 1526"/>
                <a:gd name="T3" fmla="*/ 13 h 26"/>
                <a:gd name="T4" fmla="*/ 1454 w 1526"/>
                <a:gd name="T5" fmla="*/ 0 h 26"/>
                <a:gd name="T6" fmla="*/ 1454 w 1526"/>
                <a:gd name="T7" fmla="*/ 25 h 26"/>
                <a:gd name="T8" fmla="*/ 1310 w 1526"/>
                <a:gd name="T9" fmla="*/ 25 h 26"/>
                <a:gd name="T10" fmla="*/ 1378 w 1526"/>
                <a:gd name="T11" fmla="*/ 13 h 26"/>
                <a:gd name="T12" fmla="*/ 1310 w 1526"/>
                <a:gd name="T13" fmla="*/ 0 h 26"/>
                <a:gd name="T14" fmla="*/ 1310 w 1526"/>
                <a:gd name="T15" fmla="*/ 25 h 26"/>
                <a:gd name="T16" fmla="*/ 1167 w 1526"/>
                <a:gd name="T17" fmla="*/ 25 h 26"/>
                <a:gd name="T18" fmla="*/ 1235 w 1526"/>
                <a:gd name="T19" fmla="*/ 13 h 26"/>
                <a:gd name="T20" fmla="*/ 1167 w 1526"/>
                <a:gd name="T21" fmla="*/ 0 h 26"/>
                <a:gd name="T22" fmla="*/ 1167 w 1526"/>
                <a:gd name="T23" fmla="*/ 25 h 26"/>
                <a:gd name="T24" fmla="*/ 1024 w 1526"/>
                <a:gd name="T25" fmla="*/ 25 h 26"/>
                <a:gd name="T26" fmla="*/ 1092 w 1526"/>
                <a:gd name="T27" fmla="*/ 13 h 26"/>
                <a:gd name="T28" fmla="*/ 1024 w 1526"/>
                <a:gd name="T29" fmla="*/ 0 h 26"/>
                <a:gd name="T30" fmla="*/ 1024 w 1526"/>
                <a:gd name="T31" fmla="*/ 25 h 26"/>
                <a:gd name="T32" fmla="*/ 877 w 1526"/>
                <a:gd name="T33" fmla="*/ 25 h 26"/>
                <a:gd name="T34" fmla="*/ 948 w 1526"/>
                <a:gd name="T35" fmla="*/ 13 h 26"/>
                <a:gd name="T36" fmla="*/ 877 w 1526"/>
                <a:gd name="T37" fmla="*/ 0 h 26"/>
                <a:gd name="T38" fmla="*/ 877 w 1526"/>
                <a:gd name="T39" fmla="*/ 25 h 26"/>
                <a:gd name="T40" fmla="*/ 733 w 1526"/>
                <a:gd name="T41" fmla="*/ 25 h 26"/>
                <a:gd name="T42" fmla="*/ 805 w 1526"/>
                <a:gd name="T43" fmla="*/ 13 h 26"/>
                <a:gd name="T44" fmla="*/ 733 w 1526"/>
                <a:gd name="T45" fmla="*/ 0 h 26"/>
                <a:gd name="T46" fmla="*/ 733 w 1526"/>
                <a:gd name="T47" fmla="*/ 25 h 26"/>
                <a:gd name="T48" fmla="*/ 590 w 1526"/>
                <a:gd name="T49" fmla="*/ 25 h 26"/>
                <a:gd name="T50" fmla="*/ 657 w 1526"/>
                <a:gd name="T51" fmla="*/ 13 h 26"/>
                <a:gd name="T52" fmla="*/ 590 w 1526"/>
                <a:gd name="T53" fmla="*/ 0 h 26"/>
                <a:gd name="T54" fmla="*/ 590 w 1526"/>
                <a:gd name="T55" fmla="*/ 25 h 26"/>
                <a:gd name="T56" fmla="*/ 446 w 1526"/>
                <a:gd name="T57" fmla="*/ 25 h 26"/>
                <a:gd name="T58" fmla="*/ 514 w 1526"/>
                <a:gd name="T59" fmla="*/ 13 h 26"/>
                <a:gd name="T60" fmla="*/ 446 w 1526"/>
                <a:gd name="T61" fmla="*/ 0 h 26"/>
                <a:gd name="T62" fmla="*/ 446 w 1526"/>
                <a:gd name="T63" fmla="*/ 25 h 26"/>
                <a:gd name="T64" fmla="*/ 303 w 1526"/>
                <a:gd name="T65" fmla="*/ 25 h 26"/>
                <a:gd name="T66" fmla="*/ 370 w 1526"/>
                <a:gd name="T67" fmla="*/ 13 h 26"/>
                <a:gd name="T68" fmla="*/ 303 w 1526"/>
                <a:gd name="T69" fmla="*/ 0 h 26"/>
                <a:gd name="T70" fmla="*/ 303 w 1526"/>
                <a:gd name="T71" fmla="*/ 25 h 26"/>
                <a:gd name="T72" fmla="*/ 155 w 1526"/>
                <a:gd name="T73" fmla="*/ 25 h 26"/>
                <a:gd name="T74" fmla="*/ 227 w 1526"/>
                <a:gd name="T75" fmla="*/ 13 h 26"/>
                <a:gd name="T76" fmla="*/ 155 w 1526"/>
                <a:gd name="T77" fmla="*/ 0 h 26"/>
                <a:gd name="T78" fmla="*/ 155 w 1526"/>
                <a:gd name="T79" fmla="*/ 25 h 26"/>
                <a:gd name="T80" fmla="*/ 12 w 1526"/>
                <a:gd name="T81" fmla="*/ 25 h 26"/>
                <a:gd name="T82" fmla="*/ 84 w 1526"/>
                <a:gd name="T83" fmla="*/ 13 h 26"/>
                <a:gd name="T84" fmla="*/ 12 w 1526"/>
                <a:gd name="T85" fmla="*/ 0 h 26"/>
                <a:gd name="T86" fmla="*/ 12 w 1526"/>
                <a:gd name="T8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26" h="26">
                  <a:moveTo>
                    <a:pt x="1454" y="25"/>
                  </a:moveTo>
                  <a:lnTo>
                    <a:pt x="1454" y="25"/>
                  </a:lnTo>
                  <a:cubicBezTo>
                    <a:pt x="1509" y="25"/>
                    <a:pt x="1509" y="25"/>
                    <a:pt x="1509" y="25"/>
                  </a:cubicBezTo>
                  <a:cubicBezTo>
                    <a:pt x="1517" y="25"/>
                    <a:pt x="1525" y="21"/>
                    <a:pt x="1525" y="13"/>
                  </a:cubicBezTo>
                  <a:cubicBezTo>
                    <a:pt x="1525" y="4"/>
                    <a:pt x="1517" y="0"/>
                    <a:pt x="1509" y="0"/>
                  </a:cubicBezTo>
                  <a:cubicBezTo>
                    <a:pt x="1454" y="0"/>
                    <a:pt x="1454" y="0"/>
                    <a:pt x="1454" y="0"/>
                  </a:cubicBezTo>
                  <a:cubicBezTo>
                    <a:pt x="1446" y="0"/>
                    <a:pt x="1441" y="4"/>
                    <a:pt x="1441" y="13"/>
                  </a:cubicBezTo>
                  <a:cubicBezTo>
                    <a:pt x="1441" y="21"/>
                    <a:pt x="1446" y="25"/>
                    <a:pt x="1454" y="25"/>
                  </a:cubicBezTo>
                  <a:close/>
                  <a:moveTo>
                    <a:pt x="1310" y="25"/>
                  </a:moveTo>
                  <a:lnTo>
                    <a:pt x="1310" y="25"/>
                  </a:lnTo>
                  <a:cubicBezTo>
                    <a:pt x="1365" y="25"/>
                    <a:pt x="1365" y="25"/>
                    <a:pt x="1365" y="25"/>
                  </a:cubicBezTo>
                  <a:cubicBezTo>
                    <a:pt x="1374" y="25"/>
                    <a:pt x="1378" y="21"/>
                    <a:pt x="1378" y="13"/>
                  </a:cubicBezTo>
                  <a:cubicBezTo>
                    <a:pt x="1378" y="4"/>
                    <a:pt x="1374" y="0"/>
                    <a:pt x="1365" y="0"/>
                  </a:cubicBezTo>
                  <a:cubicBezTo>
                    <a:pt x="1310" y="0"/>
                    <a:pt x="1310" y="0"/>
                    <a:pt x="1310" y="0"/>
                  </a:cubicBezTo>
                  <a:cubicBezTo>
                    <a:pt x="1302" y="0"/>
                    <a:pt x="1298" y="4"/>
                    <a:pt x="1298" y="13"/>
                  </a:cubicBezTo>
                  <a:cubicBezTo>
                    <a:pt x="1298" y="21"/>
                    <a:pt x="1302" y="25"/>
                    <a:pt x="1310" y="25"/>
                  </a:cubicBezTo>
                  <a:close/>
                  <a:moveTo>
                    <a:pt x="1167" y="25"/>
                  </a:moveTo>
                  <a:lnTo>
                    <a:pt x="1167" y="25"/>
                  </a:lnTo>
                  <a:cubicBezTo>
                    <a:pt x="1222" y="25"/>
                    <a:pt x="1222" y="25"/>
                    <a:pt x="1222" y="25"/>
                  </a:cubicBezTo>
                  <a:cubicBezTo>
                    <a:pt x="1231" y="25"/>
                    <a:pt x="1235" y="21"/>
                    <a:pt x="1235" y="13"/>
                  </a:cubicBezTo>
                  <a:cubicBezTo>
                    <a:pt x="1235" y="4"/>
                    <a:pt x="1231" y="0"/>
                    <a:pt x="1222" y="0"/>
                  </a:cubicBezTo>
                  <a:cubicBezTo>
                    <a:pt x="1167" y="0"/>
                    <a:pt x="1167" y="0"/>
                    <a:pt x="1167" y="0"/>
                  </a:cubicBezTo>
                  <a:cubicBezTo>
                    <a:pt x="1159" y="0"/>
                    <a:pt x="1150" y="4"/>
                    <a:pt x="1150" y="13"/>
                  </a:cubicBezTo>
                  <a:cubicBezTo>
                    <a:pt x="1150" y="21"/>
                    <a:pt x="1159" y="25"/>
                    <a:pt x="1167" y="25"/>
                  </a:cubicBezTo>
                  <a:close/>
                  <a:moveTo>
                    <a:pt x="1024" y="25"/>
                  </a:moveTo>
                  <a:lnTo>
                    <a:pt x="1024" y="25"/>
                  </a:lnTo>
                  <a:cubicBezTo>
                    <a:pt x="1078" y="25"/>
                    <a:pt x="1078" y="25"/>
                    <a:pt x="1078" y="25"/>
                  </a:cubicBezTo>
                  <a:cubicBezTo>
                    <a:pt x="1087" y="25"/>
                    <a:pt x="1092" y="21"/>
                    <a:pt x="1092" y="13"/>
                  </a:cubicBezTo>
                  <a:cubicBezTo>
                    <a:pt x="1092" y="4"/>
                    <a:pt x="1087" y="0"/>
                    <a:pt x="1078" y="0"/>
                  </a:cubicBezTo>
                  <a:cubicBezTo>
                    <a:pt x="1024" y="0"/>
                    <a:pt x="1024" y="0"/>
                    <a:pt x="1024" y="0"/>
                  </a:cubicBezTo>
                  <a:cubicBezTo>
                    <a:pt x="1016" y="0"/>
                    <a:pt x="1007" y="4"/>
                    <a:pt x="1007" y="13"/>
                  </a:cubicBezTo>
                  <a:cubicBezTo>
                    <a:pt x="1007" y="21"/>
                    <a:pt x="1016" y="25"/>
                    <a:pt x="1024" y="25"/>
                  </a:cubicBezTo>
                  <a:close/>
                  <a:moveTo>
                    <a:pt x="877" y="25"/>
                  </a:moveTo>
                  <a:lnTo>
                    <a:pt x="877" y="25"/>
                  </a:lnTo>
                  <a:cubicBezTo>
                    <a:pt x="935" y="25"/>
                    <a:pt x="935" y="25"/>
                    <a:pt x="935" y="25"/>
                  </a:cubicBezTo>
                  <a:cubicBezTo>
                    <a:pt x="939" y="25"/>
                    <a:pt x="948" y="21"/>
                    <a:pt x="948" y="13"/>
                  </a:cubicBezTo>
                  <a:cubicBezTo>
                    <a:pt x="948" y="4"/>
                    <a:pt x="939" y="0"/>
                    <a:pt x="935" y="0"/>
                  </a:cubicBezTo>
                  <a:cubicBezTo>
                    <a:pt x="877" y="0"/>
                    <a:pt x="877" y="0"/>
                    <a:pt x="877" y="0"/>
                  </a:cubicBezTo>
                  <a:cubicBezTo>
                    <a:pt x="872" y="0"/>
                    <a:pt x="864" y="4"/>
                    <a:pt x="864" y="13"/>
                  </a:cubicBezTo>
                  <a:cubicBezTo>
                    <a:pt x="864" y="21"/>
                    <a:pt x="872" y="25"/>
                    <a:pt x="877" y="25"/>
                  </a:cubicBezTo>
                  <a:close/>
                  <a:moveTo>
                    <a:pt x="733" y="25"/>
                  </a:moveTo>
                  <a:lnTo>
                    <a:pt x="733" y="25"/>
                  </a:lnTo>
                  <a:cubicBezTo>
                    <a:pt x="788" y="25"/>
                    <a:pt x="788" y="25"/>
                    <a:pt x="788" y="25"/>
                  </a:cubicBezTo>
                  <a:cubicBezTo>
                    <a:pt x="796" y="25"/>
                    <a:pt x="805" y="21"/>
                    <a:pt x="805" y="13"/>
                  </a:cubicBezTo>
                  <a:cubicBezTo>
                    <a:pt x="805" y="4"/>
                    <a:pt x="796" y="0"/>
                    <a:pt x="788" y="0"/>
                  </a:cubicBezTo>
                  <a:cubicBezTo>
                    <a:pt x="733" y="0"/>
                    <a:pt x="733" y="0"/>
                    <a:pt x="733" y="0"/>
                  </a:cubicBezTo>
                  <a:cubicBezTo>
                    <a:pt x="724" y="0"/>
                    <a:pt x="720" y="4"/>
                    <a:pt x="720" y="13"/>
                  </a:cubicBezTo>
                  <a:cubicBezTo>
                    <a:pt x="720" y="21"/>
                    <a:pt x="724" y="25"/>
                    <a:pt x="733" y="25"/>
                  </a:cubicBezTo>
                  <a:close/>
                  <a:moveTo>
                    <a:pt x="590" y="25"/>
                  </a:moveTo>
                  <a:lnTo>
                    <a:pt x="590" y="25"/>
                  </a:lnTo>
                  <a:cubicBezTo>
                    <a:pt x="645" y="25"/>
                    <a:pt x="645" y="25"/>
                    <a:pt x="645" y="25"/>
                  </a:cubicBezTo>
                  <a:cubicBezTo>
                    <a:pt x="653" y="25"/>
                    <a:pt x="657" y="21"/>
                    <a:pt x="657" y="13"/>
                  </a:cubicBezTo>
                  <a:cubicBezTo>
                    <a:pt x="657" y="4"/>
                    <a:pt x="653" y="0"/>
                    <a:pt x="645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81" y="0"/>
                    <a:pt x="577" y="4"/>
                    <a:pt x="577" y="13"/>
                  </a:cubicBezTo>
                  <a:cubicBezTo>
                    <a:pt x="577" y="21"/>
                    <a:pt x="581" y="25"/>
                    <a:pt x="590" y="25"/>
                  </a:cubicBezTo>
                  <a:close/>
                  <a:moveTo>
                    <a:pt x="446" y="25"/>
                  </a:moveTo>
                  <a:lnTo>
                    <a:pt x="446" y="25"/>
                  </a:lnTo>
                  <a:cubicBezTo>
                    <a:pt x="501" y="25"/>
                    <a:pt x="501" y="25"/>
                    <a:pt x="501" y="25"/>
                  </a:cubicBezTo>
                  <a:cubicBezTo>
                    <a:pt x="509" y="25"/>
                    <a:pt x="514" y="21"/>
                    <a:pt x="514" y="13"/>
                  </a:cubicBezTo>
                  <a:cubicBezTo>
                    <a:pt x="514" y="4"/>
                    <a:pt x="509" y="0"/>
                    <a:pt x="501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38" y="0"/>
                    <a:pt x="430" y="4"/>
                    <a:pt x="430" y="13"/>
                  </a:cubicBezTo>
                  <a:cubicBezTo>
                    <a:pt x="430" y="21"/>
                    <a:pt x="438" y="25"/>
                    <a:pt x="446" y="25"/>
                  </a:cubicBezTo>
                  <a:close/>
                  <a:moveTo>
                    <a:pt x="303" y="25"/>
                  </a:moveTo>
                  <a:lnTo>
                    <a:pt x="303" y="25"/>
                  </a:lnTo>
                  <a:cubicBezTo>
                    <a:pt x="358" y="25"/>
                    <a:pt x="358" y="25"/>
                    <a:pt x="358" y="25"/>
                  </a:cubicBezTo>
                  <a:cubicBezTo>
                    <a:pt x="366" y="25"/>
                    <a:pt x="370" y="21"/>
                    <a:pt x="370" y="13"/>
                  </a:cubicBezTo>
                  <a:cubicBezTo>
                    <a:pt x="370" y="4"/>
                    <a:pt x="366" y="0"/>
                    <a:pt x="358" y="0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295" y="0"/>
                    <a:pt x="286" y="4"/>
                    <a:pt x="286" y="13"/>
                  </a:cubicBezTo>
                  <a:cubicBezTo>
                    <a:pt x="286" y="21"/>
                    <a:pt x="295" y="25"/>
                    <a:pt x="303" y="25"/>
                  </a:cubicBezTo>
                  <a:close/>
                  <a:moveTo>
                    <a:pt x="155" y="25"/>
                  </a:moveTo>
                  <a:lnTo>
                    <a:pt x="155" y="25"/>
                  </a:lnTo>
                  <a:cubicBezTo>
                    <a:pt x="215" y="25"/>
                    <a:pt x="215" y="25"/>
                    <a:pt x="215" y="25"/>
                  </a:cubicBezTo>
                  <a:cubicBezTo>
                    <a:pt x="219" y="25"/>
                    <a:pt x="227" y="21"/>
                    <a:pt x="227" y="13"/>
                  </a:cubicBezTo>
                  <a:cubicBezTo>
                    <a:pt x="227" y="4"/>
                    <a:pt x="219" y="0"/>
                    <a:pt x="215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1" y="0"/>
                    <a:pt x="143" y="4"/>
                    <a:pt x="143" y="13"/>
                  </a:cubicBezTo>
                  <a:cubicBezTo>
                    <a:pt x="143" y="21"/>
                    <a:pt x="151" y="25"/>
                    <a:pt x="155" y="25"/>
                  </a:cubicBezTo>
                  <a:close/>
                  <a:moveTo>
                    <a:pt x="12" y="25"/>
                  </a:moveTo>
                  <a:lnTo>
                    <a:pt x="12" y="25"/>
                  </a:lnTo>
                  <a:cubicBezTo>
                    <a:pt x="67" y="25"/>
                    <a:pt x="67" y="25"/>
                    <a:pt x="67" y="25"/>
                  </a:cubicBezTo>
                  <a:cubicBezTo>
                    <a:pt x="76" y="25"/>
                    <a:pt x="84" y="21"/>
                    <a:pt x="84" y="13"/>
                  </a:cubicBezTo>
                  <a:cubicBezTo>
                    <a:pt x="84" y="4"/>
                    <a:pt x="76" y="0"/>
                    <a:pt x="6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" y="0"/>
                    <a:pt x="0" y="4"/>
                    <a:pt x="0" y="13"/>
                  </a:cubicBezTo>
                  <a:cubicBezTo>
                    <a:pt x="0" y="21"/>
                    <a:pt x="4" y="25"/>
                    <a:pt x="12" y="25"/>
                  </a:cubicBezTo>
                  <a:close/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53" name="Freeform 166"/>
            <p:cNvSpPr>
              <a:spLocks noChangeArrowheads="1"/>
            </p:cNvSpPr>
            <p:nvPr/>
          </p:nvSpPr>
          <p:spPr bwMode="auto">
            <a:xfrm>
              <a:off x="20720137" y="3578729"/>
              <a:ext cx="46862" cy="30322"/>
            </a:xfrm>
            <a:custGeom>
              <a:avLst/>
              <a:gdLst>
                <a:gd name="T0" fmla="*/ 12 w 77"/>
                <a:gd name="T1" fmla="*/ 25 h 47"/>
                <a:gd name="T2" fmla="*/ 12 w 77"/>
                <a:gd name="T3" fmla="*/ 25 h 47"/>
                <a:gd name="T4" fmla="*/ 37 w 77"/>
                <a:gd name="T5" fmla="*/ 25 h 47"/>
                <a:gd name="T6" fmla="*/ 50 w 77"/>
                <a:gd name="T7" fmla="*/ 42 h 47"/>
                <a:gd name="T8" fmla="*/ 71 w 77"/>
                <a:gd name="T9" fmla="*/ 42 h 47"/>
                <a:gd name="T10" fmla="*/ 71 w 77"/>
                <a:gd name="T11" fmla="*/ 21 h 47"/>
                <a:gd name="T12" fmla="*/ 46 w 77"/>
                <a:gd name="T13" fmla="*/ 0 h 47"/>
                <a:gd name="T14" fmla="*/ 12 w 77"/>
                <a:gd name="T15" fmla="*/ 0 h 47"/>
                <a:gd name="T16" fmla="*/ 0 w 77"/>
                <a:gd name="T17" fmla="*/ 13 h 47"/>
                <a:gd name="T18" fmla="*/ 12 w 77"/>
                <a:gd name="T19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47">
                  <a:moveTo>
                    <a:pt x="12" y="25"/>
                  </a:moveTo>
                  <a:lnTo>
                    <a:pt x="12" y="25"/>
                  </a:lnTo>
                  <a:cubicBezTo>
                    <a:pt x="37" y="25"/>
                    <a:pt x="37" y="25"/>
                    <a:pt x="37" y="25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8" y="46"/>
                    <a:pt x="67" y="46"/>
                    <a:pt x="71" y="42"/>
                  </a:cubicBezTo>
                  <a:cubicBezTo>
                    <a:pt x="76" y="38"/>
                    <a:pt x="76" y="29"/>
                    <a:pt x="71" y="2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" y="0"/>
                    <a:pt x="0" y="4"/>
                    <a:pt x="0" y="13"/>
                  </a:cubicBezTo>
                  <a:cubicBezTo>
                    <a:pt x="0" y="21"/>
                    <a:pt x="4" y="25"/>
                    <a:pt x="12" y="25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54" name="Freeform 167"/>
            <p:cNvSpPr>
              <a:spLocks noChangeArrowheads="1"/>
            </p:cNvSpPr>
            <p:nvPr/>
          </p:nvSpPr>
          <p:spPr bwMode="auto">
            <a:xfrm>
              <a:off x="20791809" y="3631104"/>
              <a:ext cx="184694" cy="187452"/>
            </a:xfrm>
            <a:custGeom>
              <a:avLst/>
              <a:gdLst>
                <a:gd name="T0" fmla="*/ 228 w 296"/>
                <a:gd name="T1" fmla="*/ 249 h 300"/>
                <a:gd name="T2" fmla="*/ 228 w 296"/>
                <a:gd name="T3" fmla="*/ 249 h 300"/>
                <a:gd name="T4" fmla="*/ 270 w 296"/>
                <a:gd name="T5" fmla="*/ 291 h 300"/>
                <a:gd name="T6" fmla="*/ 291 w 296"/>
                <a:gd name="T7" fmla="*/ 291 h 300"/>
                <a:gd name="T8" fmla="*/ 291 w 296"/>
                <a:gd name="T9" fmla="*/ 274 h 300"/>
                <a:gd name="T10" fmla="*/ 249 w 296"/>
                <a:gd name="T11" fmla="*/ 228 h 300"/>
                <a:gd name="T12" fmla="*/ 228 w 296"/>
                <a:gd name="T13" fmla="*/ 228 h 300"/>
                <a:gd name="T14" fmla="*/ 228 w 296"/>
                <a:gd name="T15" fmla="*/ 249 h 300"/>
                <a:gd name="T16" fmla="*/ 118 w 296"/>
                <a:gd name="T17" fmla="*/ 139 h 300"/>
                <a:gd name="T18" fmla="*/ 118 w 296"/>
                <a:gd name="T19" fmla="*/ 139 h 300"/>
                <a:gd name="T20" fmla="*/ 160 w 296"/>
                <a:gd name="T21" fmla="*/ 181 h 300"/>
                <a:gd name="T22" fmla="*/ 181 w 296"/>
                <a:gd name="T23" fmla="*/ 181 h 300"/>
                <a:gd name="T24" fmla="*/ 181 w 296"/>
                <a:gd name="T25" fmla="*/ 160 h 300"/>
                <a:gd name="T26" fmla="*/ 139 w 296"/>
                <a:gd name="T27" fmla="*/ 118 h 300"/>
                <a:gd name="T28" fmla="*/ 118 w 296"/>
                <a:gd name="T29" fmla="*/ 118 h 300"/>
                <a:gd name="T30" fmla="*/ 118 w 296"/>
                <a:gd name="T31" fmla="*/ 139 h 300"/>
                <a:gd name="T32" fmla="*/ 5 w 296"/>
                <a:gd name="T33" fmla="*/ 26 h 300"/>
                <a:gd name="T34" fmla="*/ 5 w 296"/>
                <a:gd name="T35" fmla="*/ 26 h 300"/>
                <a:gd name="T36" fmla="*/ 51 w 296"/>
                <a:gd name="T37" fmla="*/ 68 h 300"/>
                <a:gd name="T38" fmla="*/ 68 w 296"/>
                <a:gd name="T39" fmla="*/ 68 h 300"/>
                <a:gd name="T40" fmla="*/ 68 w 296"/>
                <a:gd name="T41" fmla="*/ 51 h 300"/>
                <a:gd name="T42" fmla="*/ 26 w 296"/>
                <a:gd name="T43" fmla="*/ 9 h 300"/>
                <a:gd name="T44" fmla="*/ 5 w 296"/>
                <a:gd name="T45" fmla="*/ 9 h 300"/>
                <a:gd name="T46" fmla="*/ 5 w 296"/>
                <a:gd name="T47" fmla="*/ 2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6" h="300">
                  <a:moveTo>
                    <a:pt x="228" y="249"/>
                  </a:moveTo>
                  <a:lnTo>
                    <a:pt x="228" y="249"/>
                  </a:lnTo>
                  <a:cubicBezTo>
                    <a:pt x="270" y="291"/>
                    <a:pt x="270" y="291"/>
                    <a:pt x="270" y="291"/>
                  </a:cubicBezTo>
                  <a:cubicBezTo>
                    <a:pt x="278" y="299"/>
                    <a:pt x="287" y="299"/>
                    <a:pt x="291" y="291"/>
                  </a:cubicBezTo>
                  <a:cubicBezTo>
                    <a:pt x="295" y="287"/>
                    <a:pt x="295" y="278"/>
                    <a:pt x="291" y="274"/>
                  </a:cubicBezTo>
                  <a:cubicBezTo>
                    <a:pt x="249" y="228"/>
                    <a:pt x="249" y="228"/>
                    <a:pt x="249" y="228"/>
                  </a:cubicBezTo>
                  <a:cubicBezTo>
                    <a:pt x="245" y="224"/>
                    <a:pt x="236" y="224"/>
                    <a:pt x="228" y="228"/>
                  </a:cubicBezTo>
                  <a:cubicBezTo>
                    <a:pt x="224" y="236"/>
                    <a:pt x="224" y="245"/>
                    <a:pt x="228" y="249"/>
                  </a:cubicBezTo>
                  <a:close/>
                  <a:moveTo>
                    <a:pt x="118" y="139"/>
                  </a:moveTo>
                  <a:lnTo>
                    <a:pt x="118" y="139"/>
                  </a:lnTo>
                  <a:cubicBezTo>
                    <a:pt x="160" y="181"/>
                    <a:pt x="160" y="181"/>
                    <a:pt x="160" y="181"/>
                  </a:cubicBezTo>
                  <a:cubicBezTo>
                    <a:pt x="165" y="186"/>
                    <a:pt x="173" y="186"/>
                    <a:pt x="181" y="181"/>
                  </a:cubicBezTo>
                  <a:cubicBezTo>
                    <a:pt x="186" y="177"/>
                    <a:pt x="186" y="165"/>
                    <a:pt x="181" y="160"/>
                  </a:cubicBezTo>
                  <a:cubicBezTo>
                    <a:pt x="139" y="118"/>
                    <a:pt x="139" y="118"/>
                    <a:pt x="139" y="118"/>
                  </a:cubicBezTo>
                  <a:cubicBezTo>
                    <a:pt x="131" y="114"/>
                    <a:pt x="123" y="114"/>
                    <a:pt x="118" y="118"/>
                  </a:cubicBezTo>
                  <a:cubicBezTo>
                    <a:pt x="114" y="123"/>
                    <a:pt x="114" y="131"/>
                    <a:pt x="118" y="139"/>
                  </a:cubicBezTo>
                  <a:close/>
                  <a:moveTo>
                    <a:pt x="5" y="26"/>
                  </a:moveTo>
                  <a:lnTo>
                    <a:pt x="5" y="26"/>
                  </a:lnTo>
                  <a:cubicBezTo>
                    <a:pt x="51" y="68"/>
                    <a:pt x="51" y="68"/>
                    <a:pt x="51" y="68"/>
                  </a:cubicBezTo>
                  <a:cubicBezTo>
                    <a:pt x="55" y="76"/>
                    <a:pt x="63" y="76"/>
                    <a:pt x="68" y="68"/>
                  </a:cubicBezTo>
                  <a:cubicBezTo>
                    <a:pt x="76" y="63"/>
                    <a:pt x="76" y="55"/>
                    <a:pt x="68" y="5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1" y="0"/>
                    <a:pt x="13" y="0"/>
                    <a:pt x="5" y="9"/>
                  </a:cubicBezTo>
                  <a:cubicBezTo>
                    <a:pt x="0" y="13"/>
                    <a:pt x="0" y="21"/>
                    <a:pt x="5" y="26"/>
                  </a:cubicBezTo>
                  <a:close/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55" name="Freeform 168"/>
            <p:cNvSpPr>
              <a:spLocks noChangeArrowheads="1"/>
            </p:cNvSpPr>
            <p:nvPr/>
          </p:nvSpPr>
          <p:spPr bwMode="auto">
            <a:xfrm>
              <a:off x="21001314" y="3840609"/>
              <a:ext cx="33080" cy="33080"/>
            </a:xfrm>
            <a:custGeom>
              <a:avLst/>
              <a:gdLst>
                <a:gd name="T0" fmla="*/ 8 w 51"/>
                <a:gd name="T1" fmla="*/ 26 h 52"/>
                <a:gd name="T2" fmla="*/ 8 w 51"/>
                <a:gd name="T3" fmla="*/ 26 h 52"/>
                <a:gd name="T4" fmla="*/ 25 w 51"/>
                <a:gd name="T5" fmla="*/ 47 h 52"/>
                <a:gd name="T6" fmla="*/ 46 w 51"/>
                <a:gd name="T7" fmla="*/ 47 h 52"/>
                <a:gd name="T8" fmla="*/ 46 w 51"/>
                <a:gd name="T9" fmla="*/ 26 h 52"/>
                <a:gd name="T10" fmla="*/ 25 w 51"/>
                <a:gd name="T11" fmla="*/ 9 h 52"/>
                <a:gd name="T12" fmla="*/ 8 w 51"/>
                <a:gd name="T13" fmla="*/ 9 h 52"/>
                <a:gd name="T14" fmla="*/ 8 w 51"/>
                <a:gd name="T1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2">
                  <a:moveTo>
                    <a:pt x="8" y="26"/>
                  </a:moveTo>
                  <a:lnTo>
                    <a:pt x="8" y="26"/>
                  </a:lnTo>
                  <a:cubicBezTo>
                    <a:pt x="25" y="47"/>
                    <a:pt x="25" y="47"/>
                    <a:pt x="25" y="47"/>
                  </a:cubicBezTo>
                  <a:cubicBezTo>
                    <a:pt x="33" y="51"/>
                    <a:pt x="41" y="51"/>
                    <a:pt x="46" y="47"/>
                  </a:cubicBezTo>
                  <a:cubicBezTo>
                    <a:pt x="50" y="42"/>
                    <a:pt x="50" y="34"/>
                    <a:pt x="46" y="26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0" y="0"/>
                    <a:pt x="12" y="0"/>
                    <a:pt x="8" y="9"/>
                  </a:cubicBezTo>
                  <a:cubicBezTo>
                    <a:pt x="0" y="13"/>
                    <a:pt x="0" y="22"/>
                    <a:pt x="8" y="26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56" name="Freeform 169"/>
            <p:cNvSpPr>
              <a:spLocks noChangeArrowheads="1"/>
            </p:cNvSpPr>
            <p:nvPr/>
          </p:nvSpPr>
          <p:spPr bwMode="auto">
            <a:xfrm>
              <a:off x="16232321" y="4367130"/>
              <a:ext cx="16540" cy="35836"/>
            </a:xfrm>
            <a:custGeom>
              <a:avLst/>
              <a:gdLst>
                <a:gd name="T0" fmla="*/ 0 w 26"/>
                <a:gd name="T1" fmla="*/ 13 h 56"/>
                <a:gd name="T2" fmla="*/ 0 w 26"/>
                <a:gd name="T3" fmla="*/ 13 h 56"/>
                <a:gd name="T4" fmla="*/ 0 w 26"/>
                <a:gd name="T5" fmla="*/ 42 h 56"/>
                <a:gd name="T6" fmla="*/ 13 w 26"/>
                <a:gd name="T7" fmla="*/ 55 h 56"/>
                <a:gd name="T8" fmla="*/ 25 w 26"/>
                <a:gd name="T9" fmla="*/ 42 h 56"/>
                <a:gd name="T10" fmla="*/ 25 w 26"/>
                <a:gd name="T11" fmla="*/ 13 h 56"/>
                <a:gd name="T12" fmla="*/ 13 w 26"/>
                <a:gd name="T13" fmla="*/ 0 h 56"/>
                <a:gd name="T14" fmla="*/ 0 w 26"/>
                <a:gd name="T15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56">
                  <a:moveTo>
                    <a:pt x="0" y="13"/>
                  </a:moveTo>
                  <a:lnTo>
                    <a:pt x="0" y="13"/>
                  </a:lnTo>
                  <a:cubicBezTo>
                    <a:pt x="0" y="42"/>
                    <a:pt x="0" y="42"/>
                    <a:pt x="0" y="42"/>
                  </a:cubicBezTo>
                  <a:cubicBezTo>
                    <a:pt x="0" y="47"/>
                    <a:pt x="4" y="55"/>
                    <a:pt x="13" y="55"/>
                  </a:cubicBezTo>
                  <a:cubicBezTo>
                    <a:pt x="21" y="55"/>
                    <a:pt x="25" y="47"/>
                    <a:pt x="25" y="4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5"/>
                    <a:pt x="21" y="0"/>
                    <a:pt x="13" y="0"/>
                  </a:cubicBezTo>
                  <a:cubicBezTo>
                    <a:pt x="4" y="0"/>
                    <a:pt x="0" y="5"/>
                    <a:pt x="0" y="13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57" name="Freeform 170"/>
            <p:cNvSpPr>
              <a:spLocks noChangeArrowheads="1"/>
            </p:cNvSpPr>
            <p:nvPr/>
          </p:nvSpPr>
          <p:spPr bwMode="auto">
            <a:xfrm>
              <a:off x="16232321" y="4438802"/>
              <a:ext cx="16540" cy="658838"/>
            </a:xfrm>
            <a:custGeom>
              <a:avLst/>
              <a:gdLst>
                <a:gd name="T0" fmla="*/ 0 w 26"/>
                <a:gd name="T1" fmla="*/ 986 h 1055"/>
                <a:gd name="T2" fmla="*/ 13 w 26"/>
                <a:gd name="T3" fmla="*/ 1054 h 1055"/>
                <a:gd name="T4" fmla="*/ 25 w 26"/>
                <a:gd name="T5" fmla="*/ 986 h 1055"/>
                <a:gd name="T6" fmla="*/ 0 w 26"/>
                <a:gd name="T7" fmla="*/ 986 h 1055"/>
                <a:gd name="T8" fmla="*/ 0 w 26"/>
                <a:gd name="T9" fmla="*/ 847 h 1055"/>
                <a:gd name="T10" fmla="*/ 13 w 26"/>
                <a:gd name="T11" fmla="*/ 915 h 1055"/>
                <a:gd name="T12" fmla="*/ 25 w 26"/>
                <a:gd name="T13" fmla="*/ 847 h 1055"/>
                <a:gd name="T14" fmla="*/ 0 w 26"/>
                <a:gd name="T15" fmla="*/ 847 h 1055"/>
                <a:gd name="T16" fmla="*/ 0 w 26"/>
                <a:gd name="T17" fmla="*/ 708 h 1055"/>
                <a:gd name="T18" fmla="*/ 13 w 26"/>
                <a:gd name="T19" fmla="*/ 776 h 1055"/>
                <a:gd name="T20" fmla="*/ 25 w 26"/>
                <a:gd name="T21" fmla="*/ 708 h 1055"/>
                <a:gd name="T22" fmla="*/ 0 w 26"/>
                <a:gd name="T23" fmla="*/ 708 h 1055"/>
                <a:gd name="T24" fmla="*/ 0 w 26"/>
                <a:gd name="T25" fmla="*/ 569 h 1055"/>
                <a:gd name="T26" fmla="*/ 13 w 26"/>
                <a:gd name="T27" fmla="*/ 636 h 1055"/>
                <a:gd name="T28" fmla="*/ 25 w 26"/>
                <a:gd name="T29" fmla="*/ 569 h 1055"/>
                <a:gd name="T30" fmla="*/ 0 w 26"/>
                <a:gd name="T31" fmla="*/ 569 h 1055"/>
                <a:gd name="T32" fmla="*/ 0 w 26"/>
                <a:gd name="T33" fmla="*/ 430 h 1055"/>
                <a:gd name="T34" fmla="*/ 13 w 26"/>
                <a:gd name="T35" fmla="*/ 497 h 1055"/>
                <a:gd name="T36" fmla="*/ 25 w 26"/>
                <a:gd name="T37" fmla="*/ 430 h 1055"/>
                <a:gd name="T38" fmla="*/ 0 w 26"/>
                <a:gd name="T39" fmla="*/ 430 h 1055"/>
                <a:gd name="T40" fmla="*/ 0 w 26"/>
                <a:gd name="T41" fmla="*/ 291 h 1055"/>
                <a:gd name="T42" fmla="*/ 13 w 26"/>
                <a:gd name="T43" fmla="*/ 358 h 1055"/>
                <a:gd name="T44" fmla="*/ 25 w 26"/>
                <a:gd name="T45" fmla="*/ 291 h 1055"/>
                <a:gd name="T46" fmla="*/ 0 w 26"/>
                <a:gd name="T47" fmla="*/ 291 h 1055"/>
                <a:gd name="T48" fmla="*/ 0 w 26"/>
                <a:gd name="T49" fmla="*/ 152 h 1055"/>
                <a:gd name="T50" fmla="*/ 13 w 26"/>
                <a:gd name="T51" fmla="*/ 219 h 1055"/>
                <a:gd name="T52" fmla="*/ 25 w 26"/>
                <a:gd name="T53" fmla="*/ 152 h 1055"/>
                <a:gd name="T54" fmla="*/ 0 w 26"/>
                <a:gd name="T55" fmla="*/ 152 h 1055"/>
                <a:gd name="T56" fmla="*/ 0 w 26"/>
                <a:gd name="T57" fmla="*/ 13 h 1055"/>
                <a:gd name="T58" fmla="*/ 13 w 26"/>
                <a:gd name="T59" fmla="*/ 81 h 1055"/>
                <a:gd name="T60" fmla="*/ 25 w 26"/>
                <a:gd name="T61" fmla="*/ 13 h 1055"/>
                <a:gd name="T62" fmla="*/ 0 w 26"/>
                <a:gd name="T63" fmla="*/ 13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" h="1055">
                  <a:moveTo>
                    <a:pt x="0" y="986"/>
                  </a:moveTo>
                  <a:lnTo>
                    <a:pt x="0" y="986"/>
                  </a:lnTo>
                  <a:cubicBezTo>
                    <a:pt x="0" y="1041"/>
                    <a:pt x="0" y="1041"/>
                    <a:pt x="0" y="1041"/>
                  </a:cubicBezTo>
                  <a:cubicBezTo>
                    <a:pt x="0" y="1046"/>
                    <a:pt x="4" y="1054"/>
                    <a:pt x="13" y="1054"/>
                  </a:cubicBezTo>
                  <a:cubicBezTo>
                    <a:pt x="21" y="1054"/>
                    <a:pt x="25" y="1046"/>
                    <a:pt x="25" y="1041"/>
                  </a:cubicBezTo>
                  <a:cubicBezTo>
                    <a:pt x="25" y="986"/>
                    <a:pt x="25" y="986"/>
                    <a:pt x="25" y="986"/>
                  </a:cubicBezTo>
                  <a:cubicBezTo>
                    <a:pt x="25" y="978"/>
                    <a:pt x="21" y="974"/>
                    <a:pt x="13" y="974"/>
                  </a:cubicBezTo>
                  <a:cubicBezTo>
                    <a:pt x="4" y="974"/>
                    <a:pt x="0" y="978"/>
                    <a:pt x="0" y="986"/>
                  </a:cubicBezTo>
                  <a:close/>
                  <a:moveTo>
                    <a:pt x="0" y="847"/>
                  </a:moveTo>
                  <a:lnTo>
                    <a:pt x="0" y="847"/>
                  </a:lnTo>
                  <a:cubicBezTo>
                    <a:pt x="0" y="902"/>
                    <a:pt x="0" y="902"/>
                    <a:pt x="0" y="902"/>
                  </a:cubicBezTo>
                  <a:cubicBezTo>
                    <a:pt x="0" y="907"/>
                    <a:pt x="4" y="915"/>
                    <a:pt x="13" y="915"/>
                  </a:cubicBezTo>
                  <a:cubicBezTo>
                    <a:pt x="21" y="915"/>
                    <a:pt x="25" y="907"/>
                    <a:pt x="25" y="902"/>
                  </a:cubicBezTo>
                  <a:cubicBezTo>
                    <a:pt x="25" y="847"/>
                    <a:pt x="25" y="847"/>
                    <a:pt x="25" y="847"/>
                  </a:cubicBezTo>
                  <a:cubicBezTo>
                    <a:pt x="25" y="839"/>
                    <a:pt x="21" y="835"/>
                    <a:pt x="13" y="835"/>
                  </a:cubicBezTo>
                  <a:cubicBezTo>
                    <a:pt x="4" y="835"/>
                    <a:pt x="0" y="839"/>
                    <a:pt x="0" y="847"/>
                  </a:cubicBezTo>
                  <a:close/>
                  <a:moveTo>
                    <a:pt x="0" y="708"/>
                  </a:moveTo>
                  <a:lnTo>
                    <a:pt x="0" y="708"/>
                  </a:lnTo>
                  <a:cubicBezTo>
                    <a:pt x="0" y="763"/>
                    <a:pt x="0" y="763"/>
                    <a:pt x="0" y="763"/>
                  </a:cubicBezTo>
                  <a:cubicBezTo>
                    <a:pt x="0" y="768"/>
                    <a:pt x="4" y="776"/>
                    <a:pt x="13" y="776"/>
                  </a:cubicBezTo>
                  <a:cubicBezTo>
                    <a:pt x="21" y="776"/>
                    <a:pt x="25" y="768"/>
                    <a:pt x="25" y="763"/>
                  </a:cubicBezTo>
                  <a:cubicBezTo>
                    <a:pt x="25" y="708"/>
                    <a:pt x="25" y="708"/>
                    <a:pt x="25" y="708"/>
                  </a:cubicBezTo>
                  <a:cubicBezTo>
                    <a:pt x="25" y="700"/>
                    <a:pt x="21" y="696"/>
                    <a:pt x="13" y="696"/>
                  </a:cubicBezTo>
                  <a:cubicBezTo>
                    <a:pt x="4" y="696"/>
                    <a:pt x="0" y="700"/>
                    <a:pt x="0" y="708"/>
                  </a:cubicBezTo>
                  <a:close/>
                  <a:moveTo>
                    <a:pt x="0" y="569"/>
                  </a:moveTo>
                  <a:lnTo>
                    <a:pt x="0" y="569"/>
                  </a:lnTo>
                  <a:cubicBezTo>
                    <a:pt x="0" y="624"/>
                    <a:pt x="0" y="624"/>
                    <a:pt x="0" y="624"/>
                  </a:cubicBezTo>
                  <a:cubicBezTo>
                    <a:pt x="0" y="628"/>
                    <a:pt x="4" y="636"/>
                    <a:pt x="13" y="636"/>
                  </a:cubicBezTo>
                  <a:cubicBezTo>
                    <a:pt x="21" y="636"/>
                    <a:pt x="25" y="628"/>
                    <a:pt x="25" y="624"/>
                  </a:cubicBezTo>
                  <a:cubicBezTo>
                    <a:pt x="25" y="569"/>
                    <a:pt x="25" y="569"/>
                    <a:pt x="25" y="569"/>
                  </a:cubicBezTo>
                  <a:cubicBezTo>
                    <a:pt x="25" y="561"/>
                    <a:pt x="21" y="557"/>
                    <a:pt x="13" y="557"/>
                  </a:cubicBezTo>
                  <a:cubicBezTo>
                    <a:pt x="4" y="557"/>
                    <a:pt x="0" y="561"/>
                    <a:pt x="0" y="569"/>
                  </a:cubicBezTo>
                  <a:close/>
                  <a:moveTo>
                    <a:pt x="0" y="430"/>
                  </a:moveTo>
                  <a:lnTo>
                    <a:pt x="0" y="430"/>
                  </a:lnTo>
                  <a:cubicBezTo>
                    <a:pt x="0" y="485"/>
                    <a:pt x="0" y="485"/>
                    <a:pt x="0" y="485"/>
                  </a:cubicBezTo>
                  <a:cubicBezTo>
                    <a:pt x="0" y="489"/>
                    <a:pt x="4" y="497"/>
                    <a:pt x="13" y="497"/>
                  </a:cubicBezTo>
                  <a:cubicBezTo>
                    <a:pt x="21" y="497"/>
                    <a:pt x="25" y="489"/>
                    <a:pt x="25" y="485"/>
                  </a:cubicBezTo>
                  <a:cubicBezTo>
                    <a:pt x="25" y="430"/>
                    <a:pt x="25" y="430"/>
                    <a:pt x="25" y="430"/>
                  </a:cubicBezTo>
                  <a:cubicBezTo>
                    <a:pt x="25" y="421"/>
                    <a:pt x="21" y="417"/>
                    <a:pt x="13" y="417"/>
                  </a:cubicBezTo>
                  <a:cubicBezTo>
                    <a:pt x="4" y="417"/>
                    <a:pt x="0" y="421"/>
                    <a:pt x="0" y="430"/>
                  </a:cubicBezTo>
                  <a:close/>
                  <a:moveTo>
                    <a:pt x="0" y="291"/>
                  </a:moveTo>
                  <a:lnTo>
                    <a:pt x="0" y="291"/>
                  </a:lnTo>
                  <a:cubicBezTo>
                    <a:pt x="0" y="346"/>
                    <a:pt x="0" y="346"/>
                    <a:pt x="0" y="346"/>
                  </a:cubicBezTo>
                  <a:cubicBezTo>
                    <a:pt x="0" y="350"/>
                    <a:pt x="4" y="358"/>
                    <a:pt x="13" y="358"/>
                  </a:cubicBezTo>
                  <a:cubicBezTo>
                    <a:pt x="21" y="358"/>
                    <a:pt x="25" y="350"/>
                    <a:pt x="25" y="346"/>
                  </a:cubicBezTo>
                  <a:cubicBezTo>
                    <a:pt x="25" y="291"/>
                    <a:pt x="25" y="291"/>
                    <a:pt x="25" y="291"/>
                  </a:cubicBezTo>
                  <a:cubicBezTo>
                    <a:pt x="25" y="282"/>
                    <a:pt x="21" y="278"/>
                    <a:pt x="13" y="278"/>
                  </a:cubicBezTo>
                  <a:cubicBezTo>
                    <a:pt x="4" y="278"/>
                    <a:pt x="0" y="282"/>
                    <a:pt x="0" y="291"/>
                  </a:cubicBezTo>
                  <a:close/>
                  <a:moveTo>
                    <a:pt x="0" y="152"/>
                  </a:moveTo>
                  <a:lnTo>
                    <a:pt x="0" y="152"/>
                  </a:lnTo>
                  <a:cubicBezTo>
                    <a:pt x="0" y="207"/>
                    <a:pt x="0" y="207"/>
                    <a:pt x="0" y="207"/>
                  </a:cubicBezTo>
                  <a:cubicBezTo>
                    <a:pt x="0" y="211"/>
                    <a:pt x="4" y="219"/>
                    <a:pt x="13" y="219"/>
                  </a:cubicBezTo>
                  <a:cubicBezTo>
                    <a:pt x="21" y="219"/>
                    <a:pt x="25" y="211"/>
                    <a:pt x="25" y="207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43"/>
                    <a:pt x="21" y="139"/>
                    <a:pt x="13" y="139"/>
                  </a:cubicBezTo>
                  <a:cubicBezTo>
                    <a:pt x="4" y="139"/>
                    <a:pt x="0" y="143"/>
                    <a:pt x="0" y="152"/>
                  </a:cubicBezTo>
                  <a:close/>
                  <a:moveTo>
                    <a:pt x="0" y="13"/>
                  </a:moveTo>
                  <a:lnTo>
                    <a:pt x="0" y="13"/>
                  </a:lnTo>
                  <a:cubicBezTo>
                    <a:pt x="0" y="67"/>
                    <a:pt x="0" y="67"/>
                    <a:pt x="0" y="67"/>
                  </a:cubicBezTo>
                  <a:cubicBezTo>
                    <a:pt x="0" y="72"/>
                    <a:pt x="4" y="81"/>
                    <a:pt x="13" y="81"/>
                  </a:cubicBezTo>
                  <a:cubicBezTo>
                    <a:pt x="21" y="81"/>
                    <a:pt x="25" y="72"/>
                    <a:pt x="25" y="67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4"/>
                    <a:pt x="21" y="0"/>
                    <a:pt x="13" y="0"/>
                  </a:cubicBezTo>
                  <a:cubicBezTo>
                    <a:pt x="4" y="0"/>
                    <a:pt x="0" y="4"/>
                    <a:pt x="0" y="13"/>
                  </a:cubicBezTo>
                  <a:close/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58" name="Freeform 171"/>
            <p:cNvSpPr>
              <a:spLocks noChangeArrowheads="1"/>
            </p:cNvSpPr>
            <p:nvPr/>
          </p:nvSpPr>
          <p:spPr bwMode="auto">
            <a:xfrm>
              <a:off x="16232321" y="5133477"/>
              <a:ext cx="16540" cy="35836"/>
            </a:xfrm>
            <a:custGeom>
              <a:avLst/>
              <a:gdLst>
                <a:gd name="T0" fmla="*/ 0 w 26"/>
                <a:gd name="T1" fmla="*/ 13 h 56"/>
                <a:gd name="T2" fmla="*/ 0 w 26"/>
                <a:gd name="T3" fmla="*/ 13 h 56"/>
                <a:gd name="T4" fmla="*/ 0 w 26"/>
                <a:gd name="T5" fmla="*/ 42 h 56"/>
                <a:gd name="T6" fmla="*/ 13 w 26"/>
                <a:gd name="T7" fmla="*/ 55 h 56"/>
                <a:gd name="T8" fmla="*/ 25 w 26"/>
                <a:gd name="T9" fmla="*/ 42 h 56"/>
                <a:gd name="T10" fmla="*/ 25 w 26"/>
                <a:gd name="T11" fmla="*/ 13 h 56"/>
                <a:gd name="T12" fmla="*/ 13 w 26"/>
                <a:gd name="T13" fmla="*/ 0 h 56"/>
                <a:gd name="T14" fmla="*/ 0 w 26"/>
                <a:gd name="T15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56">
                  <a:moveTo>
                    <a:pt x="0" y="13"/>
                  </a:moveTo>
                  <a:lnTo>
                    <a:pt x="0" y="13"/>
                  </a:ln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4" y="55"/>
                    <a:pt x="13" y="55"/>
                  </a:cubicBezTo>
                  <a:cubicBezTo>
                    <a:pt x="21" y="55"/>
                    <a:pt x="25" y="46"/>
                    <a:pt x="25" y="4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4"/>
                    <a:pt x="21" y="0"/>
                    <a:pt x="13" y="0"/>
                  </a:cubicBezTo>
                  <a:cubicBezTo>
                    <a:pt x="4" y="0"/>
                    <a:pt x="0" y="4"/>
                    <a:pt x="0" y="13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59" name="Freeform 172"/>
            <p:cNvSpPr>
              <a:spLocks noChangeArrowheads="1"/>
            </p:cNvSpPr>
            <p:nvPr/>
          </p:nvSpPr>
          <p:spPr bwMode="auto">
            <a:xfrm>
              <a:off x="19286682" y="4367129"/>
              <a:ext cx="19295" cy="802183"/>
            </a:xfrm>
            <a:custGeom>
              <a:avLst/>
              <a:gdLst>
                <a:gd name="T0" fmla="*/ 0 w 31"/>
                <a:gd name="T1" fmla="*/ 13 h 1283"/>
                <a:gd name="T2" fmla="*/ 0 w 31"/>
                <a:gd name="T3" fmla="*/ 13 h 1283"/>
                <a:gd name="T4" fmla="*/ 0 w 31"/>
                <a:gd name="T5" fmla="*/ 1269 h 1283"/>
                <a:gd name="T6" fmla="*/ 17 w 31"/>
                <a:gd name="T7" fmla="*/ 1282 h 1283"/>
                <a:gd name="T8" fmla="*/ 30 w 31"/>
                <a:gd name="T9" fmla="*/ 1269 h 1283"/>
                <a:gd name="T10" fmla="*/ 30 w 31"/>
                <a:gd name="T11" fmla="*/ 13 h 1283"/>
                <a:gd name="T12" fmla="*/ 17 w 31"/>
                <a:gd name="T13" fmla="*/ 0 h 1283"/>
                <a:gd name="T14" fmla="*/ 0 w 31"/>
                <a:gd name="T15" fmla="*/ 13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283">
                  <a:moveTo>
                    <a:pt x="0" y="13"/>
                  </a:moveTo>
                  <a:lnTo>
                    <a:pt x="0" y="13"/>
                  </a:lnTo>
                  <a:cubicBezTo>
                    <a:pt x="0" y="1269"/>
                    <a:pt x="0" y="1269"/>
                    <a:pt x="0" y="1269"/>
                  </a:cubicBezTo>
                  <a:cubicBezTo>
                    <a:pt x="0" y="1273"/>
                    <a:pt x="9" y="1282"/>
                    <a:pt x="17" y="1282"/>
                  </a:cubicBezTo>
                  <a:cubicBezTo>
                    <a:pt x="26" y="1282"/>
                    <a:pt x="30" y="1273"/>
                    <a:pt x="30" y="1269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5"/>
                    <a:pt x="26" y="0"/>
                    <a:pt x="17" y="0"/>
                  </a:cubicBezTo>
                  <a:cubicBezTo>
                    <a:pt x="9" y="0"/>
                    <a:pt x="0" y="5"/>
                    <a:pt x="0" y="13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60" name="Freeform 173"/>
            <p:cNvSpPr>
              <a:spLocks noChangeArrowheads="1"/>
            </p:cNvSpPr>
            <p:nvPr/>
          </p:nvSpPr>
          <p:spPr bwMode="auto">
            <a:xfrm>
              <a:off x="15295062" y="5373304"/>
              <a:ext cx="826993" cy="16540"/>
            </a:xfrm>
            <a:custGeom>
              <a:avLst/>
              <a:gdLst>
                <a:gd name="T0" fmla="*/ 13 w 1321"/>
                <a:gd name="T1" fmla="*/ 25 h 26"/>
                <a:gd name="T2" fmla="*/ 13 w 1321"/>
                <a:gd name="T3" fmla="*/ 25 h 26"/>
                <a:gd name="T4" fmla="*/ 1303 w 1321"/>
                <a:gd name="T5" fmla="*/ 25 h 26"/>
                <a:gd name="T6" fmla="*/ 1320 w 1321"/>
                <a:gd name="T7" fmla="*/ 12 h 26"/>
                <a:gd name="T8" fmla="*/ 1303 w 1321"/>
                <a:gd name="T9" fmla="*/ 0 h 26"/>
                <a:gd name="T10" fmla="*/ 13 w 1321"/>
                <a:gd name="T11" fmla="*/ 0 h 26"/>
                <a:gd name="T12" fmla="*/ 0 w 1321"/>
                <a:gd name="T13" fmla="*/ 12 h 26"/>
                <a:gd name="T14" fmla="*/ 13 w 1321"/>
                <a:gd name="T15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1" h="26">
                  <a:moveTo>
                    <a:pt x="13" y="25"/>
                  </a:moveTo>
                  <a:lnTo>
                    <a:pt x="13" y="25"/>
                  </a:lnTo>
                  <a:cubicBezTo>
                    <a:pt x="1303" y="25"/>
                    <a:pt x="1303" y="25"/>
                    <a:pt x="1303" y="25"/>
                  </a:cubicBezTo>
                  <a:cubicBezTo>
                    <a:pt x="1311" y="25"/>
                    <a:pt x="1320" y="21"/>
                    <a:pt x="1320" y="12"/>
                  </a:cubicBezTo>
                  <a:cubicBezTo>
                    <a:pt x="1320" y="4"/>
                    <a:pt x="1311" y="0"/>
                    <a:pt x="130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4"/>
                    <a:pt x="0" y="12"/>
                  </a:cubicBezTo>
                  <a:cubicBezTo>
                    <a:pt x="0" y="21"/>
                    <a:pt x="5" y="25"/>
                    <a:pt x="13" y="25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61" name="Freeform 174"/>
            <p:cNvSpPr>
              <a:spLocks noChangeArrowheads="1"/>
            </p:cNvSpPr>
            <p:nvPr/>
          </p:nvSpPr>
          <p:spPr bwMode="auto">
            <a:xfrm>
              <a:off x="14605902" y="4143841"/>
              <a:ext cx="942772" cy="581653"/>
            </a:xfrm>
            <a:custGeom>
              <a:avLst/>
              <a:gdLst>
                <a:gd name="T0" fmla="*/ 17 w 1506"/>
                <a:gd name="T1" fmla="*/ 30 h 929"/>
                <a:gd name="T2" fmla="*/ 17 w 1506"/>
                <a:gd name="T3" fmla="*/ 30 h 929"/>
                <a:gd name="T4" fmla="*/ 586 w 1506"/>
                <a:gd name="T5" fmla="*/ 30 h 929"/>
                <a:gd name="T6" fmla="*/ 1480 w 1506"/>
                <a:gd name="T7" fmla="*/ 923 h 929"/>
                <a:gd name="T8" fmla="*/ 1501 w 1506"/>
                <a:gd name="T9" fmla="*/ 923 h 929"/>
                <a:gd name="T10" fmla="*/ 1501 w 1506"/>
                <a:gd name="T11" fmla="*/ 902 h 929"/>
                <a:gd name="T12" fmla="*/ 598 w 1506"/>
                <a:gd name="T13" fmla="*/ 0 h 929"/>
                <a:gd name="T14" fmla="*/ 17 w 1506"/>
                <a:gd name="T15" fmla="*/ 0 h 929"/>
                <a:gd name="T16" fmla="*/ 0 w 1506"/>
                <a:gd name="T17" fmla="*/ 13 h 929"/>
                <a:gd name="T18" fmla="*/ 17 w 1506"/>
                <a:gd name="T19" fmla="*/ 30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6" h="929">
                  <a:moveTo>
                    <a:pt x="17" y="30"/>
                  </a:moveTo>
                  <a:lnTo>
                    <a:pt x="17" y="30"/>
                  </a:lnTo>
                  <a:cubicBezTo>
                    <a:pt x="586" y="30"/>
                    <a:pt x="586" y="30"/>
                    <a:pt x="586" y="30"/>
                  </a:cubicBezTo>
                  <a:cubicBezTo>
                    <a:pt x="1480" y="923"/>
                    <a:pt x="1480" y="923"/>
                    <a:pt x="1480" y="923"/>
                  </a:cubicBezTo>
                  <a:cubicBezTo>
                    <a:pt x="1484" y="928"/>
                    <a:pt x="1492" y="928"/>
                    <a:pt x="1501" y="923"/>
                  </a:cubicBezTo>
                  <a:cubicBezTo>
                    <a:pt x="1505" y="915"/>
                    <a:pt x="1505" y="907"/>
                    <a:pt x="1501" y="902"/>
                  </a:cubicBezTo>
                  <a:cubicBezTo>
                    <a:pt x="598" y="0"/>
                    <a:pt x="598" y="0"/>
                    <a:pt x="59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9"/>
                    <a:pt x="0" y="13"/>
                  </a:cubicBezTo>
                  <a:cubicBezTo>
                    <a:pt x="0" y="21"/>
                    <a:pt x="8" y="30"/>
                    <a:pt x="17" y="30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62" name="Freeform 175"/>
            <p:cNvSpPr>
              <a:spLocks noChangeArrowheads="1"/>
            </p:cNvSpPr>
            <p:nvPr/>
          </p:nvSpPr>
          <p:spPr bwMode="auto">
            <a:xfrm>
              <a:off x="21117094" y="4452584"/>
              <a:ext cx="19295" cy="818725"/>
            </a:xfrm>
            <a:custGeom>
              <a:avLst/>
              <a:gdLst>
                <a:gd name="T0" fmla="*/ 0 w 30"/>
                <a:gd name="T1" fmla="*/ 13 h 1308"/>
                <a:gd name="T2" fmla="*/ 0 w 30"/>
                <a:gd name="T3" fmla="*/ 13 h 1308"/>
                <a:gd name="T4" fmla="*/ 0 w 30"/>
                <a:gd name="T5" fmla="*/ 1294 h 1308"/>
                <a:gd name="T6" fmla="*/ 12 w 30"/>
                <a:gd name="T7" fmla="*/ 1307 h 1308"/>
                <a:gd name="T8" fmla="*/ 29 w 30"/>
                <a:gd name="T9" fmla="*/ 1294 h 1308"/>
                <a:gd name="T10" fmla="*/ 29 w 30"/>
                <a:gd name="T11" fmla="*/ 13 h 1308"/>
                <a:gd name="T12" fmla="*/ 12 w 30"/>
                <a:gd name="T13" fmla="*/ 0 h 1308"/>
                <a:gd name="T14" fmla="*/ 0 w 30"/>
                <a:gd name="T15" fmla="*/ 13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308">
                  <a:moveTo>
                    <a:pt x="0" y="13"/>
                  </a:moveTo>
                  <a:lnTo>
                    <a:pt x="0" y="13"/>
                  </a:lnTo>
                  <a:cubicBezTo>
                    <a:pt x="0" y="1294"/>
                    <a:pt x="0" y="1294"/>
                    <a:pt x="0" y="1294"/>
                  </a:cubicBezTo>
                  <a:cubicBezTo>
                    <a:pt x="0" y="1303"/>
                    <a:pt x="8" y="1307"/>
                    <a:pt x="12" y="1307"/>
                  </a:cubicBezTo>
                  <a:cubicBezTo>
                    <a:pt x="21" y="1307"/>
                    <a:pt x="29" y="1303"/>
                    <a:pt x="29" y="129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9"/>
                    <a:pt x="21" y="0"/>
                    <a:pt x="12" y="0"/>
                  </a:cubicBezTo>
                  <a:cubicBezTo>
                    <a:pt x="8" y="0"/>
                    <a:pt x="0" y="9"/>
                    <a:pt x="0" y="13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63" name="Freeform 176"/>
            <p:cNvSpPr>
              <a:spLocks noChangeArrowheads="1"/>
            </p:cNvSpPr>
            <p:nvPr/>
          </p:nvSpPr>
          <p:spPr bwMode="auto">
            <a:xfrm>
              <a:off x="17759501" y="5293363"/>
              <a:ext cx="19295" cy="512736"/>
            </a:xfrm>
            <a:custGeom>
              <a:avLst/>
              <a:gdLst>
                <a:gd name="T0" fmla="*/ 0 w 30"/>
                <a:gd name="T1" fmla="*/ 746 h 819"/>
                <a:gd name="T2" fmla="*/ 0 w 30"/>
                <a:gd name="T3" fmla="*/ 746 h 819"/>
                <a:gd name="T4" fmla="*/ 0 w 30"/>
                <a:gd name="T5" fmla="*/ 801 h 819"/>
                <a:gd name="T6" fmla="*/ 12 w 30"/>
                <a:gd name="T7" fmla="*/ 818 h 819"/>
                <a:gd name="T8" fmla="*/ 29 w 30"/>
                <a:gd name="T9" fmla="*/ 801 h 819"/>
                <a:gd name="T10" fmla="*/ 29 w 30"/>
                <a:gd name="T11" fmla="*/ 746 h 819"/>
                <a:gd name="T12" fmla="*/ 12 w 30"/>
                <a:gd name="T13" fmla="*/ 734 h 819"/>
                <a:gd name="T14" fmla="*/ 0 w 30"/>
                <a:gd name="T15" fmla="*/ 746 h 819"/>
                <a:gd name="T16" fmla="*/ 0 w 30"/>
                <a:gd name="T17" fmla="*/ 599 h 819"/>
                <a:gd name="T18" fmla="*/ 0 w 30"/>
                <a:gd name="T19" fmla="*/ 599 h 819"/>
                <a:gd name="T20" fmla="*/ 0 w 30"/>
                <a:gd name="T21" fmla="*/ 657 h 819"/>
                <a:gd name="T22" fmla="*/ 12 w 30"/>
                <a:gd name="T23" fmla="*/ 670 h 819"/>
                <a:gd name="T24" fmla="*/ 29 w 30"/>
                <a:gd name="T25" fmla="*/ 657 h 819"/>
                <a:gd name="T26" fmla="*/ 29 w 30"/>
                <a:gd name="T27" fmla="*/ 599 h 819"/>
                <a:gd name="T28" fmla="*/ 12 w 30"/>
                <a:gd name="T29" fmla="*/ 586 h 819"/>
                <a:gd name="T30" fmla="*/ 0 w 30"/>
                <a:gd name="T31" fmla="*/ 599 h 819"/>
                <a:gd name="T32" fmla="*/ 0 w 30"/>
                <a:gd name="T33" fmla="*/ 456 h 819"/>
                <a:gd name="T34" fmla="*/ 0 w 30"/>
                <a:gd name="T35" fmla="*/ 456 h 819"/>
                <a:gd name="T36" fmla="*/ 0 w 30"/>
                <a:gd name="T37" fmla="*/ 510 h 819"/>
                <a:gd name="T38" fmla="*/ 12 w 30"/>
                <a:gd name="T39" fmla="*/ 523 h 819"/>
                <a:gd name="T40" fmla="*/ 29 w 30"/>
                <a:gd name="T41" fmla="*/ 510 h 819"/>
                <a:gd name="T42" fmla="*/ 29 w 30"/>
                <a:gd name="T43" fmla="*/ 456 h 819"/>
                <a:gd name="T44" fmla="*/ 12 w 30"/>
                <a:gd name="T45" fmla="*/ 438 h 819"/>
                <a:gd name="T46" fmla="*/ 0 w 30"/>
                <a:gd name="T47" fmla="*/ 456 h 819"/>
                <a:gd name="T48" fmla="*/ 0 w 30"/>
                <a:gd name="T49" fmla="*/ 308 h 819"/>
                <a:gd name="T50" fmla="*/ 0 w 30"/>
                <a:gd name="T51" fmla="*/ 308 h 819"/>
                <a:gd name="T52" fmla="*/ 0 w 30"/>
                <a:gd name="T53" fmla="*/ 363 h 819"/>
                <a:gd name="T54" fmla="*/ 12 w 30"/>
                <a:gd name="T55" fmla="*/ 379 h 819"/>
                <a:gd name="T56" fmla="*/ 29 w 30"/>
                <a:gd name="T57" fmla="*/ 363 h 819"/>
                <a:gd name="T58" fmla="*/ 29 w 30"/>
                <a:gd name="T59" fmla="*/ 308 h 819"/>
                <a:gd name="T60" fmla="*/ 12 w 30"/>
                <a:gd name="T61" fmla="*/ 295 h 819"/>
                <a:gd name="T62" fmla="*/ 0 w 30"/>
                <a:gd name="T63" fmla="*/ 308 h 819"/>
                <a:gd name="T64" fmla="*/ 0 w 30"/>
                <a:gd name="T65" fmla="*/ 160 h 819"/>
                <a:gd name="T66" fmla="*/ 0 w 30"/>
                <a:gd name="T67" fmla="*/ 160 h 819"/>
                <a:gd name="T68" fmla="*/ 0 w 30"/>
                <a:gd name="T69" fmla="*/ 220 h 819"/>
                <a:gd name="T70" fmla="*/ 12 w 30"/>
                <a:gd name="T71" fmla="*/ 232 h 819"/>
                <a:gd name="T72" fmla="*/ 29 w 30"/>
                <a:gd name="T73" fmla="*/ 220 h 819"/>
                <a:gd name="T74" fmla="*/ 29 w 30"/>
                <a:gd name="T75" fmla="*/ 160 h 819"/>
                <a:gd name="T76" fmla="*/ 12 w 30"/>
                <a:gd name="T77" fmla="*/ 148 h 819"/>
                <a:gd name="T78" fmla="*/ 0 w 30"/>
                <a:gd name="T79" fmla="*/ 160 h 819"/>
                <a:gd name="T80" fmla="*/ 0 w 30"/>
                <a:gd name="T81" fmla="*/ 17 h 819"/>
                <a:gd name="T82" fmla="*/ 0 w 30"/>
                <a:gd name="T83" fmla="*/ 17 h 819"/>
                <a:gd name="T84" fmla="*/ 0 w 30"/>
                <a:gd name="T85" fmla="*/ 72 h 819"/>
                <a:gd name="T86" fmla="*/ 12 w 30"/>
                <a:gd name="T87" fmla="*/ 84 h 819"/>
                <a:gd name="T88" fmla="*/ 29 w 30"/>
                <a:gd name="T89" fmla="*/ 72 h 819"/>
                <a:gd name="T90" fmla="*/ 29 w 30"/>
                <a:gd name="T91" fmla="*/ 17 h 819"/>
                <a:gd name="T92" fmla="*/ 12 w 30"/>
                <a:gd name="T93" fmla="*/ 0 h 819"/>
                <a:gd name="T94" fmla="*/ 0 w 30"/>
                <a:gd name="T95" fmla="*/ 17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" h="819">
                  <a:moveTo>
                    <a:pt x="0" y="746"/>
                  </a:moveTo>
                  <a:lnTo>
                    <a:pt x="0" y="746"/>
                  </a:lnTo>
                  <a:cubicBezTo>
                    <a:pt x="0" y="801"/>
                    <a:pt x="0" y="801"/>
                    <a:pt x="0" y="801"/>
                  </a:cubicBezTo>
                  <a:cubicBezTo>
                    <a:pt x="0" y="810"/>
                    <a:pt x="4" y="818"/>
                    <a:pt x="12" y="818"/>
                  </a:cubicBezTo>
                  <a:cubicBezTo>
                    <a:pt x="21" y="818"/>
                    <a:pt x="29" y="810"/>
                    <a:pt x="29" y="801"/>
                  </a:cubicBezTo>
                  <a:cubicBezTo>
                    <a:pt x="29" y="746"/>
                    <a:pt x="29" y="746"/>
                    <a:pt x="29" y="746"/>
                  </a:cubicBezTo>
                  <a:cubicBezTo>
                    <a:pt x="29" y="738"/>
                    <a:pt x="21" y="734"/>
                    <a:pt x="12" y="734"/>
                  </a:cubicBezTo>
                  <a:cubicBezTo>
                    <a:pt x="4" y="734"/>
                    <a:pt x="0" y="738"/>
                    <a:pt x="0" y="746"/>
                  </a:cubicBezTo>
                  <a:close/>
                  <a:moveTo>
                    <a:pt x="0" y="599"/>
                  </a:moveTo>
                  <a:lnTo>
                    <a:pt x="0" y="599"/>
                  </a:lnTo>
                  <a:cubicBezTo>
                    <a:pt x="0" y="657"/>
                    <a:pt x="0" y="657"/>
                    <a:pt x="0" y="657"/>
                  </a:cubicBezTo>
                  <a:cubicBezTo>
                    <a:pt x="0" y="666"/>
                    <a:pt x="4" y="670"/>
                    <a:pt x="12" y="670"/>
                  </a:cubicBezTo>
                  <a:cubicBezTo>
                    <a:pt x="21" y="670"/>
                    <a:pt x="29" y="666"/>
                    <a:pt x="29" y="657"/>
                  </a:cubicBezTo>
                  <a:cubicBezTo>
                    <a:pt x="29" y="599"/>
                    <a:pt x="29" y="599"/>
                    <a:pt x="29" y="599"/>
                  </a:cubicBezTo>
                  <a:cubicBezTo>
                    <a:pt x="29" y="595"/>
                    <a:pt x="21" y="586"/>
                    <a:pt x="12" y="586"/>
                  </a:cubicBezTo>
                  <a:cubicBezTo>
                    <a:pt x="4" y="586"/>
                    <a:pt x="0" y="595"/>
                    <a:pt x="0" y="599"/>
                  </a:cubicBezTo>
                  <a:close/>
                  <a:moveTo>
                    <a:pt x="0" y="456"/>
                  </a:moveTo>
                  <a:lnTo>
                    <a:pt x="0" y="456"/>
                  </a:lnTo>
                  <a:cubicBezTo>
                    <a:pt x="0" y="510"/>
                    <a:pt x="0" y="510"/>
                    <a:pt x="0" y="510"/>
                  </a:cubicBezTo>
                  <a:cubicBezTo>
                    <a:pt x="0" y="518"/>
                    <a:pt x="4" y="523"/>
                    <a:pt x="12" y="523"/>
                  </a:cubicBezTo>
                  <a:cubicBezTo>
                    <a:pt x="21" y="523"/>
                    <a:pt x="29" y="518"/>
                    <a:pt x="29" y="510"/>
                  </a:cubicBezTo>
                  <a:cubicBezTo>
                    <a:pt x="29" y="456"/>
                    <a:pt x="29" y="456"/>
                    <a:pt x="29" y="456"/>
                  </a:cubicBezTo>
                  <a:cubicBezTo>
                    <a:pt x="29" y="447"/>
                    <a:pt x="21" y="438"/>
                    <a:pt x="12" y="438"/>
                  </a:cubicBezTo>
                  <a:cubicBezTo>
                    <a:pt x="4" y="438"/>
                    <a:pt x="0" y="447"/>
                    <a:pt x="0" y="456"/>
                  </a:cubicBezTo>
                  <a:close/>
                  <a:moveTo>
                    <a:pt x="0" y="308"/>
                  </a:moveTo>
                  <a:lnTo>
                    <a:pt x="0" y="308"/>
                  </a:lnTo>
                  <a:cubicBezTo>
                    <a:pt x="0" y="363"/>
                    <a:pt x="0" y="363"/>
                    <a:pt x="0" y="363"/>
                  </a:cubicBezTo>
                  <a:cubicBezTo>
                    <a:pt x="0" y="371"/>
                    <a:pt x="4" y="379"/>
                    <a:pt x="12" y="379"/>
                  </a:cubicBezTo>
                  <a:cubicBezTo>
                    <a:pt x="21" y="379"/>
                    <a:pt x="29" y="371"/>
                    <a:pt x="29" y="363"/>
                  </a:cubicBezTo>
                  <a:cubicBezTo>
                    <a:pt x="29" y="308"/>
                    <a:pt x="29" y="308"/>
                    <a:pt x="29" y="308"/>
                  </a:cubicBezTo>
                  <a:cubicBezTo>
                    <a:pt x="29" y="299"/>
                    <a:pt x="21" y="295"/>
                    <a:pt x="12" y="295"/>
                  </a:cubicBezTo>
                  <a:cubicBezTo>
                    <a:pt x="4" y="295"/>
                    <a:pt x="0" y="299"/>
                    <a:pt x="0" y="308"/>
                  </a:cubicBezTo>
                  <a:close/>
                  <a:moveTo>
                    <a:pt x="0" y="160"/>
                  </a:moveTo>
                  <a:lnTo>
                    <a:pt x="0" y="160"/>
                  </a:lnTo>
                  <a:cubicBezTo>
                    <a:pt x="0" y="220"/>
                    <a:pt x="0" y="220"/>
                    <a:pt x="0" y="220"/>
                  </a:cubicBezTo>
                  <a:cubicBezTo>
                    <a:pt x="0" y="228"/>
                    <a:pt x="4" y="232"/>
                    <a:pt x="12" y="232"/>
                  </a:cubicBezTo>
                  <a:cubicBezTo>
                    <a:pt x="21" y="232"/>
                    <a:pt x="29" y="228"/>
                    <a:pt x="29" y="22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56"/>
                    <a:pt x="21" y="148"/>
                    <a:pt x="12" y="148"/>
                  </a:cubicBezTo>
                  <a:cubicBezTo>
                    <a:pt x="4" y="148"/>
                    <a:pt x="0" y="156"/>
                    <a:pt x="0" y="160"/>
                  </a:cubicBezTo>
                  <a:close/>
                  <a:moveTo>
                    <a:pt x="0" y="17"/>
                  </a:moveTo>
                  <a:lnTo>
                    <a:pt x="0" y="17"/>
                  </a:ln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4" y="84"/>
                    <a:pt x="12" y="84"/>
                  </a:cubicBezTo>
                  <a:cubicBezTo>
                    <a:pt x="21" y="84"/>
                    <a:pt x="29" y="80"/>
                    <a:pt x="29" y="72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9"/>
                    <a:pt x="21" y="0"/>
                    <a:pt x="12" y="0"/>
                  </a:cubicBezTo>
                  <a:cubicBezTo>
                    <a:pt x="4" y="0"/>
                    <a:pt x="0" y="9"/>
                    <a:pt x="0" y="17"/>
                  </a:cubicBezTo>
                  <a:close/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64" name="Freeform 177"/>
            <p:cNvSpPr>
              <a:spLocks noChangeArrowheads="1"/>
            </p:cNvSpPr>
            <p:nvPr/>
          </p:nvSpPr>
          <p:spPr bwMode="auto">
            <a:xfrm>
              <a:off x="17767770" y="3857149"/>
              <a:ext cx="2758" cy="68917"/>
            </a:xfrm>
            <a:custGeom>
              <a:avLst/>
              <a:gdLst>
                <a:gd name="T0" fmla="*/ 0 w 5"/>
                <a:gd name="T1" fmla="*/ 0 h 111"/>
                <a:gd name="T2" fmla="*/ 0 w 5"/>
                <a:gd name="T3" fmla="*/ 0 h 111"/>
                <a:gd name="T4" fmla="*/ 4 w 5"/>
                <a:gd name="T5" fmla="*/ 0 h 111"/>
                <a:gd name="T6" fmla="*/ 4 w 5"/>
                <a:gd name="T7" fmla="*/ 110 h 111"/>
                <a:gd name="T8" fmla="*/ 0 w 5"/>
                <a:gd name="T9" fmla="*/ 110 h 111"/>
                <a:gd name="T10" fmla="*/ 0 w 5"/>
                <a:gd name="T11" fmla="*/ 110 h 111"/>
                <a:gd name="T12" fmla="*/ 0 w 5"/>
                <a:gd name="T1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1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110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0"/>
                  </a:lnTo>
                </a:path>
              </a:pathLst>
            </a:custGeom>
            <a:solidFill>
              <a:srgbClr val="41414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65" name="Freeform 178"/>
            <p:cNvSpPr>
              <a:spLocks noChangeArrowheads="1"/>
            </p:cNvSpPr>
            <p:nvPr/>
          </p:nvSpPr>
          <p:spPr bwMode="auto">
            <a:xfrm>
              <a:off x="17770528" y="3923309"/>
              <a:ext cx="2756" cy="275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1414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66" name="Freeform 179"/>
            <p:cNvSpPr>
              <a:spLocks noChangeArrowheads="1"/>
            </p:cNvSpPr>
            <p:nvPr/>
          </p:nvSpPr>
          <p:spPr bwMode="auto">
            <a:xfrm>
              <a:off x="17304654" y="3859907"/>
              <a:ext cx="463116" cy="1127467"/>
            </a:xfrm>
            <a:custGeom>
              <a:avLst/>
              <a:gdLst>
                <a:gd name="T0" fmla="*/ 742 w 743"/>
                <a:gd name="T1" fmla="*/ 1804 h 1805"/>
                <a:gd name="T2" fmla="*/ 742 w 743"/>
                <a:gd name="T3" fmla="*/ 1804 h 1805"/>
                <a:gd name="T4" fmla="*/ 397 w 743"/>
                <a:gd name="T5" fmla="*/ 1804 h 1805"/>
                <a:gd name="T6" fmla="*/ 355 w 743"/>
                <a:gd name="T7" fmla="*/ 1804 h 1805"/>
                <a:gd name="T8" fmla="*/ 347 w 743"/>
                <a:gd name="T9" fmla="*/ 1749 h 1805"/>
                <a:gd name="T10" fmla="*/ 333 w 743"/>
                <a:gd name="T11" fmla="*/ 1669 h 1805"/>
                <a:gd name="T12" fmla="*/ 194 w 743"/>
                <a:gd name="T13" fmla="*/ 1277 h 1805"/>
                <a:gd name="T14" fmla="*/ 64 w 743"/>
                <a:gd name="T15" fmla="*/ 1041 h 1805"/>
                <a:gd name="T16" fmla="*/ 0 w 743"/>
                <a:gd name="T17" fmla="*/ 758 h 1805"/>
                <a:gd name="T18" fmla="*/ 0 w 743"/>
                <a:gd name="T19" fmla="*/ 758 h 1805"/>
                <a:gd name="T20" fmla="*/ 215 w 743"/>
                <a:gd name="T21" fmla="*/ 224 h 1805"/>
                <a:gd name="T22" fmla="*/ 738 w 743"/>
                <a:gd name="T23" fmla="*/ 0 h 1805"/>
                <a:gd name="T24" fmla="*/ 738 w 743"/>
                <a:gd name="T25" fmla="*/ 0 h 1805"/>
                <a:gd name="T26" fmla="*/ 738 w 743"/>
                <a:gd name="T27" fmla="*/ 0 h 1805"/>
                <a:gd name="T28" fmla="*/ 738 w 743"/>
                <a:gd name="T29" fmla="*/ 0 h 1805"/>
                <a:gd name="T30" fmla="*/ 738 w 743"/>
                <a:gd name="T31" fmla="*/ 0 h 1805"/>
                <a:gd name="T32" fmla="*/ 742 w 743"/>
                <a:gd name="T33" fmla="*/ 0 h 1805"/>
                <a:gd name="T34" fmla="*/ 742 w 743"/>
                <a:gd name="T35" fmla="*/ 1804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43" h="1805">
                  <a:moveTo>
                    <a:pt x="742" y="1804"/>
                  </a:moveTo>
                  <a:lnTo>
                    <a:pt x="742" y="1804"/>
                  </a:lnTo>
                  <a:cubicBezTo>
                    <a:pt x="397" y="1804"/>
                    <a:pt x="397" y="1804"/>
                    <a:pt x="397" y="1804"/>
                  </a:cubicBezTo>
                  <a:cubicBezTo>
                    <a:pt x="355" y="1804"/>
                    <a:pt x="355" y="1804"/>
                    <a:pt x="355" y="1804"/>
                  </a:cubicBezTo>
                  <a:cubicBezTo>
                    <a:pt x="347" y="1749"/>
                    <a:pt x="347" y="1749"/>
                    <a:pt x="347" y="1749"/>
                  </a:cubicBezTo>
                  <a:cubicBezTo>
                    <a:pt x="342" y="1728"/>
                    <a:pt x="338" y="1699"/>
                    <a:pt x="333" y="1669"/>
                  </a:cubicBezTo>
                  <a:cubicBezTo>
                    <a:pt x="308" y="1526"/>
                    <a:pt x="291" y="1425"/>
                    <a:pt x="194" y="1277"/>
                  </a:cubicBezTo>
                  <a:cubicBezTo>
                    <a:pt x="148" y="1201"/>
                    <a:pt x="102" y="1126"/>
                    <a:pt x="64" y="1041"/>
                  </a:cubicBezTo>
                  <a:cubicBezTo>
                    <a:pt x="26" y="953"/>
                    <a:pt x="0" y="860"/>
                    <a:pt x="0" y="758"/>
                  </a:cubicBezTo>
                  <a:lnTo>
                    <a:pt x="0" y="758"/>
                  </a:lnTo>
                  <a:cubicBezTo>
                    <a:pt x="0" y="552"/>
                    <a:pt x="85" y="363"/>
                    <a:pt x="215" y="224"/>
                  </a:cubicBezTo>
                  <a:cubicBezTo>
                    <a:pt x="351" y="84"/>
                    <a:pt x="536" y="0"/>
                    <a:pt x="738" y="0"/>
                  </a:cubicBezTo>
                  <a:lnTo>
                    <a:pt x="738" y="0"/>
                  </a:lnTo>
                  <a:lnTo>
                    <a:pt x="738" y="0"/>
                  </a:lnTo>
                  <a:lnTo>
                    <a:pt x="738" y="0"/>
                  </a:lnTo>
                  <a:lnTo>
                    <a:pt x="738" y="0"/>
                  </a:lnTo>
                  <a:cubicBezTo>
                    <a:pt x="742" y="0"/>
                    <a:pt x="742" y="0"/>
                    <a:pt x="742" y="0"/>
                  </a:cubicBezTo>
                  <a:lnTo>
                    <a:pt x="742" y="1804"/>
                  </a:lnTo>
                </a:path>
              </a:pathLst>
            </a:custGeom>
            <a:solidFill>
              <a:srgbClr val="FFCC0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67" name="Freeform 180"/>
            <p:cNvSpPr>
              <a:spLocks noChangeArrowheads="1"/>
            </p:cNvSpPr>
            <p:nvPr/>
          </p:nvSpPr>
          <p:spPr bwMode="auto">
            <a:xfrm>
              <a:off x="17770528" y="3859907"/>
              <a:ext cx="463116" cy="1127467"/>
            </a:xfrm>
            <a:custGeom>
              <a:avLst/>
              <a:gdLst>
                <a:gd name="T0" fmla="*/ 405 w 739"/>
                <a:gd name="T1" fmla="*/ 1669 h 1805"/>
                <a:gd name="T2" fmla="*/ 405 w 739"/>
                <a:gd name="T3" fmla="*/ 1669 h 1805"/>
                <a:gd name="T4" fmla="*/ 392 w 739"/>
                <a:gd name="T5" fmla="*/ 1749 h 1805"/>
                <a:gd name="T6" fmla="*/ 388 w 739"/>
                <a:gd name="T7" fmla="*/ 1804 h 1805"/>
                <a:gd name="T8" fmla="*/ 342 w 739"/>
                <a:gd name="T9" fmla="*/ 1804 h 1805"/>
                <a:gd name="T10" fmla="*/ 0 w 739"/>
                <a:gd name="T11" fmla="*/ 1804 h 1805"/>
                <a:gd name="T12" fmla="*/ 0 w 739"/>
                <a:gd name="T13" fmla="*/ 1804 h 1805"/>
                <a:gd name="T14" fmla="*/ 0 w 739"/>
                <a:gd name="T15" fmla="*/ 0 h 1805"/>
                <a:gd name="T16" fmla="*/ 0 w 739"/>
                <a:gd name="T17" fmla="*/ 0 h 1805"/>
                <a:gd name="T18" fmla="*/ 0 w 739"/>
                <a:gd name="T19" fmla="*/ 0 h 1805"/>
                <a:gd name="T20" fmla="*/ 0 w 739"/>
                <a:gd name="T21" fmla="*/ 0 h 1805"/>
                <a:gd name="T22" fmla="*/ 0 w 739"/>
                <a:gd name="T23" fmla="*/ 0 h 1805"/>
                <a:gd name="T24" fmla="*/ 0 w 739"/>
                <a:gd name="T25" fmla="*/ 0 h 1805"/>
                <a:gd name="T26" fmla="*/ 0 w 739"/>
                <a:gd name="T27" fmla="*/ 0 h 1805"/>
                <a:gd name="T28" fmla="*/ 523 w 739"/>
                <a:gd name="T29" fmla="*/ 224 h 1805"/>
                <a:gd name="T30" fmla="*/ 738 w 739"/>
                <a:gd name="T31" fmla="*/ 758 h 1805"/>
                <a:gd name="T32" fmla="*/ 738 w 739"/>
                <a:gd name="T33" fmla="*/ 758 h 1805"/>
                <a:gd name="T34" fmla="*/ 675 w 739"/>
                <a:gd name="T35" fmla="*/ 1041 h 1805"/>
                <a:gd name="T36" fmla="*/ 544 w 739"/>
                <a:gd name="T37" fmla="*/ 1277 h 1805"/>
                <a:gd name="T38" fmla="*/ 405 w 739"/>
                <a:gd name="T39" fmla="*/ 1669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9" h="1805">
                  <a:moveTo>
                    <a:pt x="405" y="1669"/>
                  </a:moveTo>
                  <a:lnTo>
                    <a:pt x="405" y="1669"/>
                  </a:lnTo>
                  <a:cubicBezTo>
                    <a:pt x="401" y="1699"/>
                    <a:pt x="396" y="1728"/>
                    <a:pt x="392" y="1749"/>
                  </a:cubicBezTo>
                  <a:cubicBezTo>
                    <a:pt x="388" y="1804"/>
                    <a:pt x="388" y="1804"/>
                    <a:pt x="388" y="1804"/>
                  </a:cubicBezTo>
                  <a:cubicBezTo>
                    <a:pt x="342" y="1804"/>
                    <a:pt x="342" y="1804"/>
                    <a:pt x="342" y="1804"/>
                  </a:cubicBezTo>
                  <a:cubicBezTo>
                    <a:pt x="0" y="1804"/>
                    <a:pt x="0" y="1804"/>
                    <a:pt x="0" y="1804"/>
                  </a:cubicBezTo>
                  <a:lnTo>
                    <a:pt x="0" y="1804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03" y="0"/>
                    <a:pt x="388" y="84"/>
                    <a:pt x="523" y="224"/>
                  </a:cubicBezTo>
                  <a:cubicBezTo>
                    <a:pt x="654" y="363"/>
                    <a:pt x="738" y="552"/>
                    <a:pt x="738" y="758"/>
                  </a:cubicBezTo>
                  <a:lnTo>
                    <a:pt x="738" y="758"/>
                  </a:lnTo>
                  <a:cubicBezTo>
                    <a:pt x="738" y="860"/>
                    <a:pt x="713" y="953"/>
                    <a:pt x="675" y="1041"/>
                  </a:cubicBezTo>
                  <a:cubicBezTo>
                    <a:pt x="641" y="1126"/>
                    <a:pt x="591" y="1201"/>
                    <a:pt x="544" y="1277"/>
                  </a:cubicBezTo>
                  <a:cubicBezTo>
                    <a:pt x="447" y="1425"/>
                    <a:pt x="431" y="1526"/>
                    <a:pt x="405" y="1669"/>
                  </a:cubicBezTo>
                </a:path>
              </a:pathLst>
            </a:custGeom>
            <a:solidFill>
              <a:srgbClr val="FAA6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68" name="Freeform 181"/>
            <p:cNvSpPr>
              <a:spLocks noChangeArrowheads="1"/>
            </p:cNvSpPr>
            <p:nvPr/>
          </p:nvSpPr>
          <p:spPr bwMode="auto">
            <a:xfrm>
              <a:off x="17616157" y="4422262"/>
              <a:ext cx="93726" cy="570624"/>
            </a:xfrm>
            <a:custGeom>
              <a:avLst/>
              <a:gdLst>
                <a:gd name="T0" fmla="*/ 0 w 148"/>
                <a:gd name="T1" fmla="*/ 8 h 911"/>
                <a:gd name="T2" fmla="*/ 0 w 148"/>
                <a:gd name="T3" fmla="*/ 8 h 911"/>
                <a:gd name="T4" fmla="*/ 8 w 148"/>
                <a:gd name="T5" fmla="*/ 0 h 911"/>
                <a:gd name="T6" fmla="*/ 21 w 148"/>
                <a:gd name="T7" fmla="*/ 8 h 911"/>
                <a:gd name="T8" fmla="*/ 21 w 148"/>
                <a:gd name="T9" fmla="*/ 42 h 911"/>
                <a:gd name="T10" fmla="*/ 143 w 148"/>
                <a:gd name="T11" fmla="*/ 215 h 911"/>
                <a:gd name="T12" fmla="*/ 147 w 148"/>
                <a:gd name="T13" fmla="*/ 219 h 911"/>
                <a:gd name="T14" fmla="*/ 147 w 148"/>
                <a:gd name="T15" fmla="*/ 219 h 911"/>
                <a:gd name="T16" fmla="*/ 147 w 148"/>
                <a:gd name="T17" fmla="*/ 902 h 911"/>
                <a:gd name="T18" fmla="*/ 135 w 148"/>
                <a:gd name="T19" fmla="*/ 910 h 911"/>
                <a:gd name="T20" fmla="*/ 126 w 148"/>
                <a:gd name="T21" fmla="*/ 902 h 911"/>
                <a:gd name="T22" fmla="*/ 126 w 148"/>
                <a:gd name="T23" fmla="*/ 224 h 911"/>
                <a:gd name="T24" fmla="*/ 4 w 148"/>
                <a:gd name="T25" fmla="*/ 50 h 911"/>
                <a:gd name="T26" fmla="*/ 0 w 148"/>
                <a:gd name="T27" fmla="*/ 46 h 911"/>
                <a:gd name="T28" fmla="*/ 0 w 148"/>
                <a:gd name="T29" fmla="*/ 8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" h="911">
                  <a:moveTo>
                    <a:pt x="0" y="8"/>
                  </a:moveTo>
                  <a:lnTo>
                    <a:pt x="0" y="8"/>
                  </a:ln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21" y="4"/>
                    <a:pt x="21" y="8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143" y="215"/>
                    <a:pt x="143" y="215"/>
                    <a:pt x="143" y="215"/>
                  </a:cubicBezTo>
                  <a:cubicBezTo>
                    <a:pt x="147" y="215"/>
                    <a:pt x="147" y="219"/>
                    <a:pt x="147" y="219"/>
                  </a:cubicBezTo>
                  <a:lnTo>
                    <a:pt x="147" y="219"/>
                  </a:lnTo>
                  <a:cubicBezTo>
                    <a:pt x="147" y="902"/>
                    <a:pt x="147" y="902"/>
                    <a:pt x="147" y="902"/>
                  </a:cubicBezTo>
                  <a:cubicBezTo>
                    <a:pt x="147" y="906"/>
                    <a:pt x="143" y="910"/>
                    <a:pt x="135" y="910"/>
                  </a:cubicBezTo>
                  <a:cubicBezTo>
                    <a:pt x="131" y="910"/>
                    <a:pt x="126" y="906"/>
                    <a:pt x="126" y="902"/>
                  </a:cubicBezTo>
                  <a:cubicBezTo>
                    <a:pt x="126" y="224"/>
                    <a:pt x="126" y="224"/>
                    <a:pt x="126" y="224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0" y="50"/>
                    <a:pt x="0" y="46"/>
                    <a:pt x="0" y="46"/>
                  </a:cubicBezTo>
                  <a:lnTo>
                    <a:pt x="0" y="8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69" name="Freeform 182"/>
            <p:cNvSpPr>
              <a:spLocks noChangeArrowheads="1"/>
            </p:cNvSpPr>
            <p:nvPr/>
          </p:nvSpPr>
          <p:spPr bwMode="auto">
            <a:xfrm>
              <a:off x="17828417" y="4422262"/>
              <a:ext cx="93726" cy="570624"/>
            </a:xfrm>
            <a:custGeom>
              <a:avLst/>
              <a:gdLst>
                <a:gd name="T0" fmla="*/ 127 w 149"/>
                <a:gd name="T1" fmla="*/ 8 h 911"/>
                <a:gd name="T2" fmla="*/ 127 w 149"/>
                <a:gd name="T3" fmla="*/ 8 h 911"/>
                <a:gd name="T4" fmla="*/ 139 w 149"/>
                <a:gd name="T5" fmla="*/ 0 h 911"/>
                <a:gd name="T6" fmla="*/ 148 w 149"/>
                <a:gd name="T7" fmla="*/ 8 h 911"/>
                <a:gd name="T8" fmla="*/ 148 w 149"/>
                <a:gd name="T9" fmla="*/ 46 h 911"/>
                <a:gd name="T10" fmla="*/ 144 w 149"/>
                <a:gd name="T11" fmla="*/ 50 h 911"/>
                <a:gd name="T12" fmla="*/ 21 w 149"/>
                <a:gd name="T13" fmla="*/ 224 h 911"/>
                <a:gd name="T14" fmla="*/ 21 w 149"/>
                <a:gd name="T15" fmla="*/ 902 h 911"/>
                <a:gd name="T16" fmla="*/ 13 w 149"/>
                <a:gd name="T17" fmla="*/ 910 h 911"/>
                <a:gd name="T18" fmla="*/ 0 w 149"/>
                <a:gd name="T19" fmla="*/ 902 h 911"/>
                <a:gd name="T20" fmla="*/ 0 w 149"/>
                <a:gd name="T21" fmla="*/ 219 h 911"/>
                <a:gd name="T22" fmla="*/ 0 w 149"/>
                <a:gd name="T23" fmla="*/ 219 h 911"/>
                <a:gd name="T24" fmla="*/ 5 w 149"/>
                <a:gd name="T25" fmla="*/ 215 h 911"/>
                <a:gd name="T26" fmla="*/ 127 w 149"/>
                <a:gd name="T27" fmla="*/ 42 h 911"/>
                <a:gd name="T28" fmla="*/ 127 w 149"/>
                <a:gd name="T29" fmla="*/ 8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911">
                  <a:moveTo>
                    <a:pt x="127" y="8"/>
                  </a:moveTo>
                  <a:lnTo>
                    <a:pt x="127" y="8"/>
                  </a:lnTo>
                  <a:cubicBezTo>
                    <a:pt x="127" y="4"/>
                    <a:pt x="135" y="0"/>
                    <a:pt x="139" y="0"/>
                  </a:cubicBezTo>
                  <a:cubicBezTo>
                    <a:pt x="144" y="0"/>
                    <a:pt x="148" y="4"/>
                    <a:pt x="148" y="8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50"/>
                    <a:pt x="144" y="50"/>
                  </a:cubicBezTo>
                  <a:cubicBezTo>
                    <a:pt x="21" y="224"/>
                    <a:pt x="21" y="224"/>
                    <a:pt x="21" y="224"/>
                  </a:cubicBezTo>
                  <a:cubicBezTo>
                    <a:pt x="21" y="902"/>
                    <a:pt x="21" y="902"/>
                    <a:pt x="21" y="902"/>
                  </a:cubicBezTo>
                  <a:cubicBezTo>
                    <a:pt x="21" y="906"/>
                    <a:pt x="17" y="910"/>
                    <a:pt x="13" y="910"/>
                  </a:cubicBezTo>
                  <a:cubicBezTo>
                    <a:pt x="5" y="910"/>
                    <a:pt x="0" y="906"/>
                    <a:pt x="0" y="902"/>
                  </a:cubicBezTo>
                  <a:cubicBezTo>
                    <a:pt x="0" y="219"/>
                    <a:pt x="0" y="219"/>
                    <a:pt x="0" y="219"/>
                  </a:cubicBezTo>
                  <a:lnTo>
                    <a:pt x="0" y="219"/>
                  </a:lnTo>
                  <a:cubicBezTo>
                    <a:pt x="0" y="219"/>
                    <a:pt x="0" y="215"/>
                    <a:pt x="5" y="215"/>
                  </a:cubicBezTo>
                  <a:cubicBezTo>
                    <a:pt x="127" y="42"/>
                    <a:pt x="127" y="42"/>
                    <a:pt x="127" y="42"/>
                  </a:cubicBezTo>
                  <a:lnTo>
                    <a:pt x="127" y="8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70" name="Freeform 183"/>
            <p:cNvSpPr>
              <a:spLocks noChangeArrowheads="1"/>
            </p:cNvSpPr>
            <p:nvPr/>
          </p:nvSpPr>
          <p:spPr bwMode="auto">
            <a:xfrm>
              <a:off x="17640966" y="4402966"/>
              <a:ext cx="261882" cy="49620"/>
            </a:xfrm>
            <a:custGeom>
              <a:avLst/>
              <a:gdLst>
                <a:gd name="T0" fmla="*/ 316 w 418"/>
                <a:gd name="T1" fmla="*/ 13 h 81"/>
                <a:gd name="T2" fmla="*/ 387 w 418"/>
                <a:gd name="T3" fmla="*/ 25 h 81"/>
                <a:gd name="T4" fmla="*/ 413 w 418"/>
                <a:gd name="T5" fmla="*/ 59 h 81"/>
                <a:gd name="T6" fmla="*/ 379 w 418"/>
                <a:gd name="T7" fmla="*/ 34 h 81"/>
                <a:gd name="T8" fmla="*/ 320 w 418"/>
                <a:gd name="T9" fmla="*/ 25 h 81"/>
                <a:gd name="T10" fmla="*/ 308 w 418"/>
                <a:gd name="T11" fmla="*/ 80 h 81"/>
                <a:gd name="T12" fmla="*/ 312 w 418"/>
                <a:gd name="T13" fmla="*/ 34 h 81"/>
                <a:gd name="T14" fmla="*/ 257 w 418"/>
                <a:gd name="T15" fmla="*/ 9 h 81"/>
                <a:gd name="T16" fmla="*/ 261 w 418"/>
                <a:gd name="T17" fmla="*/ 13 h 81"/>
                <a:gd name="T18" fmla="*/ 299 w 418"/>
                <a:gd name="T19" fmla="*/ 4 h 81"/>
                <a:gd name="T20" fmla="*/ 304 w 418"/>
                <a:gd name="T21" fmla="*/ 51 h 81"/>
                <a:gd name="T22" fmla="*/ 308 w 418"/>
                <a:gd name="T23" fmla="*/ 68 h 81"/>
                <a:gd name="T24" fmla="*/ 291 w 418"/>
                <a:gd name="T25" fmla="*/ 47 h 81"/>
                <a:gd name="T26" fmla="*/ 283 w 418"/>
                <a:gd name="T27" fmla="*/ 17 h 81"/>
                <a:gd name="T28" fmla="*/ 274 w 418"/>
                <a:gd name="T29" fmla="*/ 64 h 81"/>
                <a:gd name="T30" fmla="*/ 257 w 418"/>
                <a:gd name="T31" fmla="*/ 68 h 81"/>
                <a:gd name="T32" fmla="*/ 257 w 418"/>
                <a:gd name="T33" fmla="*/ 38 h 81"/>
                <a:gd name="T34" fmla="*/ 206 w 418"/>
                <a:gd name="T35" fmla="*/ 9 h 81"/>
                <a:gd name="T36" fmla="*/ 257 w 418"/>
                <a:gd name="T37" fmla="*/ 38 h 81"/>
                <a:gd name="T38" fmla="*/ 257 w 418"/>
                <a:gd name="T39" fmla="*/ 68 h 81"/>
                <a:gd name="T40" fmla="*/ 240 w 418"/>
                <a:gd name="T41" fmla="*/ 76 h 81"/>
                <a:gd name="T42" fmla="*/ 248 w 418"/>
                <a:gd name="T43" fmla="*/ 22 h 81"/>
                <a:gd name="T44" fmla="*/ 215 w 418"/>
                <a:gd name="T45" fmla="*/ 22 h 81"/>
                <a:gd name="T46" fmla="*/ 206 w 418"/>
                <a:gd name="T47" fmla="*/ 80 h 81"/>
                <a:gd name="T48" fmla="*/ 211 w 418"/>
                <a:gd name="T49" fmla="*/ 64 h 81"/>
                <a:gd name="T50" fmla="*/ 206 w 418"/>
                <a:gd name="T51" fmla="*/ 9 h 81"/>
                <a:gd name="T52" fmla="*/ 151 w 418"/>
                <a:gd name="T53" fmla="*/ 13 h 81"/>
                <a:gd name="T54" fmla="*/ 177 w 418"/>
                <a:gd name="T55" fmla="*/ 4 h 81"/>
                <a:gd name="T56" fmla="*/ 206 w 418"/>
                <a:gd name="T57" fmla="*/ 9 h 81"/>
                <a:gd name="T58" fmla="*/ 206 w 418"/>
                <a:gd name="T59" fmla="*/ 34 h 81"/>
                <a:gd name="T60" fmla="*/ 206 w 418"/>
                <a:gd name="T61" fmla="*/ 80 h 81"/>
                <a:gd name="T62" fmla="*/ 194 w 418"/>
                <a:gd name="T63" fmla="*/ 25 h 81"/>
                <a:gd name="T64" fmla="*/ 177 w 418"/>
                <a:gd name="T65" fmla="*/ 17 h 81"/>
                <a:gd name="T66" fmla="*/ 169 w 418"/>
                <a:gd name="T67" fmla="*/ 64 h 81"/>
                <a:gd name="T68" fmla="*/ 147 w 418"/>
                <a:gd name="T69" fmla="*/ 68 h 81"/>
                <a:gd name="T70" fmla="*/ 147 w 418"/>
                <a:gd name="T71" fmla="*/ 34 h 81"/>
                <a:gd name="T72" fmla="*/ 101 w 418"/>
                <a:gd name="T73" fmla="*/ 9 h 81"/>
                <a:gd name="T74" fmla="*/ 147 w 418"/>
                <a:gd name="T75" fmla="*/ 9 h 81"/>
                <a:gd name="T76" fmla="*/ 143 w 418"/>
                <a:gd name="T77" fmla="*/ 51 h 81"/>
                <a:gd name="T78" fmla="*/ 147 w 418"/>
                <a:gd name="T79" fmla="*/ 68 h 81"/>
                <a:gd name="T80" fmla="*/ 130 w 418"/>
                <a:gd name="T81" fmla="*/ 47 h 81"/>
                <a:gd name="T82" fmla="*/ 126 w 418"/>
                <a:gd name="T83" fmla="*/ 17 h 81"/>
                <a:gd name="T84" fmla="*/ 109 w 418"/>
                <a:gd name="T85" fmla="*/ 25 h 81"/>
                <a:gd name="T86" fmla="*/ 114 w 418"/>
                <a:gd name="T87" fmla="*/ 76 h 81"/>
                <a:gd name="T88" fmla="*/ 101 w 418"/>
                <a:gd name="T89" fmla="*/ 68 h 81"/>
                <a:gd name="T90" fmla="*/ 105 w 418"/>
                <a:gd name="T91" fmla="*/ 51 h 81"/>
                <a:gd name="T92" fmla="*/ 101 w 418"/>
                <a:gd name="T93" fmla="*/ 9 h 81"/>
                <a:gd name="T94" fmla="*/ 0 w 418"/>
                <a:gd name="T95" fmla="*/ 55 h 81"/>
                <a:gd name="T96" fmla="*/ 25 w 418"/>
                <a:gd name="T97" fmla="*/ 22 h 81"/>
                <a:gd name="T98" fmla="*/ 97 w 418"/>
                <a:gd name="T99" fmla="*/ 13 h 81"/>
                <a:gd name="T100" fmla="*/ 97 w 418"/>
                <a:gd name="T101" fmla="*/ 34 h 81"/>
                <a:gd name="T102" fmla="*/ 101 w 418"/>
                <a:gd name="T103" fmla="*/ 80 h 81"/>
                <a:gd name="T104" fmla="*/ 88 w 418"/>
                <a:gd name="T105" fmla="*/ 25 h 81"/>
                <a:gd name="T106" fmla="*/ 33 w 418"/>
                <a:gd name="T107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8" h="81">
                  <a:moveTo>
                    <a:pt x="308" y="9"/>
                  </a:moveTo>
                  <a:lnTo>
                    <a:pt x="308" y="9"/>
                  </a:lnTo>
                  <a:cubicBezTo>
                    <a:pt x="312" y="9"/>
                    <a:pt x="312" y="13"/>
                    <a:pt x="316" y="13"/>
                  </a:cubicBezTo>
                  <a:cubicBezTo>
                    <a:pt x="320" y="9"/>
                    <a:pt x="325" y="4"/>
                    <a:pt x="329" y="4"/>
                  </a:cubicBezTo>
                  <a:cubicBezTo>
                    <a:pt x="337" y="0"/>
                    <a:pt x="350" y="4"/>
                    <a:pt x="358" y="4"/>
                  </a:cubicBezTo>
                  <a:cubicBezTo>
                    <a:pt x="371" y="9"/>
                    <a:pt x="379" y="17"/>
                    <a:pt x="387" y="25"/>
                  </a:cubicBezTo>
                  <a:cubicBezTo>
                    <a:pt x="392" y="25"/>
                    <a:pt x="401" y="34"/>
                    <a:pt x="405" y="43"/>
                  </a:cubicBezTo>
                  <a:cubicBezTo>
                    <a:pt x="409" y="47"/>
                    <a:pt x="413" y="51"/>
                    <a:pt x="413" y="51"/>
                  </a:cubicBezTo>
                  <a:cubicBezTo>
                    <a:pt x="417" y="55"/>
                    <a:pt x="417" y="59"/>
                    <a:pt x="413" y="59"/>
                  </a:cubicBezTo>
                  <a:cubicBezTo>
                    <a:pt x="409" y="64"/>
                    <a:pt x="405" y="64"/>
                    <a:pt x="405" y="59"/>
                  </a:cubicBezTo>
                  <a:cubicBezTo>
                    <a:pt x="401" y="59"/>
                    <a:pt x="401" y="55"/>
                    <a:pt x="396" y="51"/>
                  </a:cubicBezTo>
                  <a:cubicBezTo>
                    <a:pt x="387" y="43"/>
                    <a:pt x="379" y="38"/>
                    <a:pt x="379" y="34"/>
                  </a:cubicBezTo>
                  <a:cubicBezTo>
                    <a:pt x="371" y="30"/>
                    <a:pt x="362" y="22"/>
                    <a:pt x="354" y="17"/>
                  </a:cubicBezTo>
                  <a:cubicBezTo>
                    <a:pt x="345" y="17"/>
                    <a:pt x="341" y="17"/>
                    <a:pt x="333" y="17"/>
                  </a:cubicBezTo>
                  <a:cubicBezTo>
                    <a:pt x="329" y="17"/>
                    <a:pt x="325" y="22"/>
                    <a:pt x="320" y="25"/>
                  </a:cubicBezTo>
                  <a:cubicBezTo>
                    <a:pt x="333" y="43"/>
                    <a:pt x="333" y="55"/>
                    <a:pt x="329" y="64"/>
                  </a:cubicBezTo>
                  <a:cubicBezTo>
                    <a:pt x="325" y="72"/>
                    <a:pt x="320" y="76"/>
                    <a:pt x="312" y="80"/>
                  </a:cubicBezTo>
                  <a:cubicBezTo>
                    <a:pt x="312" y="80"/>
                    <a:pt x="312" y="80"/>
                    <a:pt x="308" y="8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12" y="64"/>
                    <a:pt x="312" y="64"/>
                    <a:pt x="316" y="59"/>
                  </a:cubicBezTo>
                  <a:cubicBezTo>
                    <a:pt x="316" y="55"/>
                    <a:pt x="316" y="47"/>
                    <a:pt x="312" y="34"/>
                  </a:cubicBezTo>
                  <a:cubicBezTo>
                    <a:pt x="312" y="34"/>
                    <a:pt x="312" y="38"/>
                    <a:pt x="308" y="38"/>
                  </a:cubicBezTo>
                  <a:lnTo>
                    <a:pt x="308" y="9"/>
                  </a:lnTo>
                  <a:close/>
                  <a:moveTo>
                    <a:pt x="257" y="9"/>
                  </a:moveTo>
                  <a:lnTo>
                    <a:pt x="257" y="9"/>
                  </a:lnTo>
                  <a:lnTo>
                    <a:pt x="257" y="9"/>
                  </a:lnTo>
                  <a:lnTo>
                    <a:pt x="261" y="13"/>
                  </a:lnTo>
                  <a:lnTo>
                    <a:pt x="261" y="13"/>
                  </a:lnTo>
                  <a:cubicBezTo>
                    <a:pt x="265" y="9"/>
                    <a:pt x="274" y="4"/>
                    <a:pt x="278" y="4"/>
                  </a:cubicBezTo>
                  <a:cubicBezTo>
                    <a:pt x="287" y="4"/>
                    <a:pt x="291" y="0"/>
                    <a:pt x="299" y="4"/>
                  </a:cubicBezTo>
                  <a:cubicBezTo>
                    <a:pt x="304" y="4"/>
                    <a:pt x="308" y="4"/>
                    <a:pt x="308" y="9"/>
                  </a:cubicBezTo>
                  <a:cubicBezTo>
                    <a:pt x="308" y="38"/>
                    <a:pt x="308" y="38"/>
                    <a:pt x="308" y="38"/>
                  </a:cubicBezTo>
                  <a:cubicBezTo>
                    <a:pt x="308" y="43"/>
                    <a:pt x="304" y="47"/>
                    <a:pt x="304" y="51"/>
                  </a:cubicBezTo>
                  <a:cubicBezTo>
                    <a:pt x="304" y="59"/>
                    <a:pt x="304" y="64"/>
                    <a:pt x="304" y="64"/>
                  </a:cubicBezTo>
                  <a:cubicBezTo>
                    <a:pt x="308" y="68"/>
                    <a:pt x="308" y="68"/>
                    <a:pt x="308" y="68"/>
                  </a:cubicBezTo>
                  <a:lnTo>
                    <a:pt x="308" y="68"/>
                  </a:lnTo>
                  <a:cubicBezTo>
                    <a:pt x="308" y="80"/>
                    <a:pt x="308" y="80"/>
                    <a:pt x="308" y="80"/>
                  </a:cubicBezTo>
                  <a:cubicBezTo>
                    <a:pt x="304" y="80"/>
                    <a:pt x="299" y="80"/>
                    <a:pt x="295" y="76"/>
                  </a:cubicBezTo>
                  <a:cubicBezTo>
                    <a:pt x="291" y="68"/>
                    <a:pt x="287" y="59"/>
                    <a:pt x="291" y="47"/>
                  </a:cubicBezTo>
                  <a:cubicBezTo>
                    <a:pt x="291" y="38"/>
                    <a:pt x="299" y="30"/>
                    <a:pt x="304" y="22"/>
                  </a:cubicBezTo>
                  <a:cubicBezTo>
                    <a:pt x="304" y="17"/>
                    <a:pt x="299" y="17"/>
                    <a:pt x="295" y="17"/>
                  </a:cubicBezTo>
                  <a:cubicBezTo>
                    <a:pt x="291" y="17"/>
                    <a:pt x="287" y="17"/>
                    <a:pt x="283" y="17"/>
                  </a:cubicBezTo>
                  <a:cubicBezTo>
                    <a:pt x="278" y="17"/>
                    <a:pt x="274" y="22"/>
                    <a:pt x="269" y="25"/>
                  </a:cubicBezTo>
                  <a:lnTo>
                    <a:pt x="269" y="25"/>
                  </a:lnTo>
                  <a:cubicBezTo>
                    <a:pt x="278" y="43"/>
                    <a:pt x="278" y="55"/>
                    <a:pt x="274" y="64"/>
                  </a:cubicBezTo>
                  <a:cubicBezTo>
                    <a:pt x="269" y="72"/>
                    <a:pt x="265" y="76"/>
                    <a:pt x="261" y="80"/>
                  </a:cubicBezTo>
                  <a:lnTo>
                    <a:pt x="257" y="80"/>
                  </a:lnTo>
                  <a:cubicBezTo>
                    <a:pt x="257" y="68"/>
                    <a:pt x="257" y="68"/>
                    <a:pt x="257" y="68"/>
                  </a:cubicBezTo>
                  <a:cubicBezTo>
                    <a:pt x="257" y="64"/>
                    <a:pt x="261" y="64"/>
                    <a:pt x="261" y="59"/>
                  </a:cubicBezTo>
                  <a:cubicBezTo>
                    <a:pt x="265" y="55"/>
                    <a:pt x="265" y="47"/>
                    <a:pt x="257" y="34"/>
                  </a:cubicBezTo>
                  <a:cubicBezTo>
                    <a:pt x="257" y="34"/>
                    <a:pt x="257" y="34"/>
                    <a:pt x="257" y="38"/>
                  </a:cubicBezTo>
                  <a:lnTo>
                    <a:pt x="257" y="9"/>
                  </a:lnTo>
                  <a:close/>
                  <a:moveTo>
                    <a:pt x="206" y="9"/>
                  </a:moveTo>
                  <a:lnTo>
                    <a:pt x="206" y="9"/>
                  </a:lnTo>
                  <a:cubicBezTo>
                    <a:pt x="215" y="4"/>
                    <a:pt x="223" y="0"/>
                    <a:pt x="232" y="0"/>
                  </a:cubicBezTo>
                  <a:cubicBezTo>
                    <a:pt x="240" y="0"/>
                    <a:pt x="248" y="4"/>
                    <a:pt x="257" y="9"/>
                  </a:cubicBezTo>
                  <a:cubicBezTo>
                    <a:pt x="257" y="38"/>
                    <a:pt x="257" y="38"/>
                    <a:pt x="257" y="38"/>
                  </a:cubicBezTo>
                  <a:cubicBezTo>
                    <a:pt x="253" y="43"/>
                    <a:pt x="253" y="47"/>
                    <a:pt x="253" y="51"/>
                  </a:cubicBezTo>
                  <a:cubicBezTo>
                    <a:pt x="248" y="59"/>
                    <a:pt x="248" y="64"/>
                    <a:pt x="253" y="64"/>
                  </a:cubicBezTo>
                  <a:cubicBezTo>
                    <a:pt x="253" y="68"/>
                    <a:pt x="253" y="68"/>
                    <a:pt x="257" y="68"/>
                  </a:cubicBezTo>
                  <a:lnTo>
                    <a:pt x="257" y="68"/>
                  </a:lnTo>
                  <a:cubicBezTo>
                    <a:pt x="257" y="80"/>
                    <a:pt x="257" y="80"/>
                    <a:pt x="257" y="80"/>
                  </a:cubicBezTo>
                  <a:cubicBezTo>
                    <a:pt x="253" y="80"/>
                    <a:pt x="244" y="80"/>
                    <a:pt x="240" y="76"/>
                  </a:cubicBezTo>
                  <a:cubicBezTo>
                    <a:pt x="236" y="68"/>
                    <a:pt x="236" y="59"/>
                    <a:pt x="236" y="47"/>
                  </a:cubicBezTo>
                  <a:cubicBezTo>
                    <a:pt x="240" y="38"/>
                    <a:pt x="244" y="30"/>
                    <a:pt x="253" y="22"/>
                  </a:cubicBezTo>
                  <a:cubicBezTo>
                    <a:pt x="248" y="22"/>
                    <a:pt x="248" y="22"/>
                    <a:pt x="248" y="22"/>
                  </a:cubicBezTo>
                  <a:cubicBezTo>
                    <a:pt x="244" y="17"/>
                    <a:pt x="240" y="17"/>
                    <a:pt x="232" y="17"/>
                  </a:cubicBezTo>
                  <a:cubicBezTo>
                    <a:pt x="227" y="17"/>
                    <a:pt x="219" y="17"/>
                    <a:pt x="215" y="22"/>
                  </a:cubicBezTo>
                  <a:lnTo>
                    <a:pt x="215" y="22"/>
                  </a:lnTo>
                  <a:cubicBezTo>
                    <a:pt x="219" y="30"/>
                    <a:pt x="223" y="38"/>
                    <a:pt x="227" y="47"/>
                  </a:cubicBezTo>
                  <a:cubicBezTo>
                    <a:pt x="227" y="59"/>
                    <a:pt x="227" y="68"/>
                    <a:pt x="223" y="76"/>
                  </a:cubicBezTo>
                  <a:cubicBezTo>
                    <a:pt x="219" y="80"/>
                    <a:pt x="211" y="80"/>
                    <a:pt x="206" y="80"/>
                  </a:cubicBezTo>
                  <a:cubicBezTo>
                    <a:pt x="206" y="68"/>
                    <a:pt x="206" y="68"/>
                    <a:pt x="206" y="68"/>
                  </a:cubicBezTo>
                  <a:lnTo>
                    <a:pt x="206" y="68"/>
                  </a:lnTo>
                  <a:cubicBezTo>
                    <a:pt x="211" y="68"/>
                    <a:pt x="211" y="68"/>
                    <a:pt x="211" y="64"/>
                  </a:cubicBezTo>
                  <a:cubicBezTo>
                    <a:pt x="215" y="64"/>
                    <a:pt x="215" y="59"/>
                    <a:pt x="215" y="51"/>
                  </a:cubicBezTo>
                  <a:cubicBezTo>
                    <a:pt x="211" y="43"/>
                    <a:pt x="211" y="38"/>
                    <a:pt x="206" y="34"/>
                  </a:cubicBezTo>
                  <a:lnTo>
                    <a:pt x="206" y="9"/>
                  </a:lnTo>
                  <a:close/>
                  <a:moveTo>
                    <a:pt x="147" y="9"/>
                  </a:moveTo>
                  <a:lnTo>
                    <a:pt x="147" y="9"/>
                  </a:lnTo>
                  <a:cubicBezTo>
                    <a:pt x="151" y="9"/>
                    <a:pt x="151" y="13"/>
                    <a:pt x="151" y="13"/>
                  </a:cubicBezTo>
                  <a:lnTo>
                    <a:pt x="151" y="13"/>
                  </a:lnTo>
                  <a:cubicBezTo>
                    <a:pt x="160" y="9"/>
                    <a:pt x="169" y="4"/>
                    <a:pt x="177" y="4"/>
                  </a:cubicBezTo>
                  <a:lnTo>
                    <a:pt x="177" y="4"/>
                  </a:lnTo>
                  <a:cubicBezTo>
                    <a:pt x="186" y="4"/>
                    <a:pt x="194" y="9"/>
                    <a:pt x="202" y="13"/>
                  </a:cubicBezTo>
                  <a:lnTo>
                    <a:pt x="202" y="13"/>
                  </a:lnTo>
                  <a:cubicBezTo>
                    <a:pt x="206" y="13"/>
                    <a:pt x="206" y="9"/>
                    <a:pt x="206" y="9"/>
                  </a:cubicBezTo>
                  <a:lnTo>
                    <a:pt x="206" y="9"/>
                  </a:lnTo>
                  <a:cubicBezTo>
                    <a:pt x="206" y="34"/>
                    <a:pt x="206" y="34"/>
                    <a:pt x="206" y="34"/>
                  </a:cubicBezTo>
                  <a:lnTo>
                    <a:pt x="206" y="34"/>
                  </a:lnTo>
                  <a:cubicBezTo>
                    <a:pt x="198" y="47"/>
                    <a:pt x="198" y="55"/>
                    <a:pt x="202" y="59"/>
                  </a:cubicBezTo>
                  <a:cubicBezTo>
                    <a:pt x="202" y="64"/>
                    <a:pt x="206" y="64"/>
                    <a:pt x="206" y="68"/>
                  </a:cubicBezTo>
                  <a:cubicBezTo>
                    <a:pt x="206" y="80"/>
                    <a:pt x="206" y="80"/>
                    <a:pt x="206" y="80"/>
                  </a:cubicBezTo>
                  <a:cubicBezTo>
                    <a:pt x="206" y="80"/>
                    <a:pt x="206" y="80"/>
                    <a:pt x="202" y="80"/>
                  </a:cubicBezTo>
                  <a:cubicBezTo>
                    <a:pt x="198" y="76"/>
                    <a:pt x="194" y="72"/>
                    <a:pt x="190" y="64"/>
                  </a:cubicBezTo>
                  <a:cubicBezTo>
                    <a:pt x="186" y="55"/>
                    <a:pt x="186" y="43"/>
                    <a:pt x="194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0" y="22"/>
                    <a:pt x="186" y="17"/>
                    <a:pt x="177" y="17"/>
                  </a:cubicBezTo>
                  <a:lnTo>
                    <a:pt x="177" y="17"/>
                  </a:lnTo>
                  <a:cubicBezTo>
                    <a:pt x="173" y="17"/>
                    <a:pt x="165" y="22"/>
                    <a:pt x="160" y="22"/>
                  </a:cubicBezTo>
                  <a:cubicBezTo>
                    <a:pt x="160" y="25"/>
                    <a:pt x="160" y="25"/>
                    <a:pt x="160" y="25"/>
                  </a:cubicBezTo>
                  <a:cubicBezTo>
                    <a:pt x="169" y="43"/>
                    <a:pt x="169" y="55"/>
                    <a:pt x="169" y="64"/>
                  </a:cubicBezTo>
                  <a:cubicBezTo>
                    <a:pt x="165" y="72"/>
                    <a:pt x="160" y="76"/>
                    <a:pt x="151" y="80"/>
                  </a:cubicBezTo>
                  <a:cubicBezTo>
                    <a:pt x="151" y="80"/>
                    <a:pt x="151" y="80"/>
                    <a:pt x="147" y="80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51" y="64"/>
                    <a:pt x="151" y="64"/>
                    <a:pt x="156" y="59"/>
                  </a:cubicBezTo>
                  <a:cubicBezTo>
                    <a:pt x="156" y="55"/>
                    <a:pt x="156" y="47"/>
                    <a:pt x="151" y="34"/>
                  </a:cubicBezTo>
                  <a:lnTo>
                    <a:pt x="147" y="34"/>
                  </a:lnTo>
                  <a:lnTo>
                    <a:pt x="147" y="9"/>
                  </a:lnTo>
                  <a:close/>
                  <a:moveTo>
                    <a:pt x="101" y="9"/>
                  </a:moveTo>
                  <a:lnTo>
                    <a:pt x="101" y="9"/>
                  </a:lnTo>
                  <a:lnTo>
                    <a:pt x="101" y="9"/>
                  </a:lnTo>
                  <a:cubicBezTo>
                    <a:pt x="105" y="4"/>
                    <a:pt x="118" y="0"/>
                    <a:pt x="126" y="0"/>
                  </a:cubicBezTo>
                  <a:cubicBezTo>
                    <a:pt x="135" y="0"/>
                    <a:pt x="143" y="4"/>
                    <a:pt x="147" y="9"/>
                  </a:cubicBezTo>
                  <a:lnTo>
                    <a:pt x="147" y="9"/>
                  </a:lnTo>
                  <a:cubicBezTo>
                    <a:pt x="147" y="34"/>
                    <a:pt x="147" y="34"/>
                    <a:pt x="147" y="34"/>
                  </a:cubicBezTo>
                  <a:cubicBezTo>
                    <a:pt x="147" y="38"/>
                    <a:pt x="143" y="43"/>
                    <a:pt x="143" y="51"/>
                  </a:cubicBezTo>
                  <a:cubicBezTo>
                    <a:pt x="139" y="59"/>
                    <a:pt x="143" y="64"/>
                    <a:pt x="143" y="64"/>
                  </a:cubicBezTo>
                  <a:cubicBezTo>
                    <a:pt x="143" y="68"/>
                    <a:pt x="147" y="68"/>
                    <a:pt x="147" y="68"/>
                  </a:cubicBezTo>
                  <a:lnTo>
                    <a:pt x="147" y="68"/>
                  </a:lnTo>
                  <a:cubicBezTo>
                    <a:pt x="147" y="80"/>
                    <a:pt x="147" y="80"/>
                    <a:pt x="147" y="80"/>
                  </a:cubicBezTo>
                  <a:cubicBezTo>
                    <a:pt x="143" y="80"/>
                    <a:pt x="139" y="80"/>
                    <a:pt x="135" y="76"/>
                  </a:cubicBezTo>
                  <a:cubicBezTo>
                    <a:pt x="130" y="68"/>
                    <a:pt x="126" y="59"/>
                    <a:pt x="130" y="47"/>
                  </a:cubicBezTo>
                  <a:cubicBezTo>
                    <a:pt x="130" y="38"/>
                    <a:pt x="139" y="30"/>
                    <a:pt x="143" y="22"/>
                  </a:cubicBezTo>
                  <a:cubicBezTo>
                    <a:pt x="143" y="22"/>
                    <a:pt x="143" y="22"/>
                    <a:pt x="139" y="22"/>
                  </a:cubicBezTo>
                  <a:cubicBezTo>
                    <a:pt x="135" y="17"/>
                    <a:pt x="130" y="17"/>
                    <a:pt x="126" y="17"/>
                  </a:cubicBezTo>
                  <a:cubicBezTo>
                    <a:pt x="118" y="17"/>
                    <a:pt x="114" y="17"/>
                    <a:pt x="109" y="22"/>
                  </a:cubicBezTo>
                  <a:lnTo>
                    <a:pt x="105" y="22"/>
                  </a:lnTo>
                  <a:lnTo>
                    <a:pt x="109" y="25"/>
                  </a:lnTo>
                  <a:cubicBezTo>
                    <a:pt x="114" y="34"/>
                    <a:pt x="118" y="38"/>
                    <a:pt x="118" y="47"/>
                  </a:cubicBezTo>
                  <a:lnTo>
                    <a:pt x="118" y="47"/>
                  </a:lnTo>
                  <a:cubicBezTo>
                    <a:pt x="122" y="59"/>
                    <a:pt x="118" y="68"/>
                    <a:pt x="114" y="76"/>
                  </a:cubicBezTo>
                  <a:cubicBezTo>
                    <a:pt x="109" y="80"/>
                    <a:pt x="105" y="80"/>
                    <a:pt x="101" y="80"/>
                  </a:cubicBezTo>
                  <a:cubicBezTo>
                    <a:pt x="101" y="68"/>
                    <a:pt x="101" y="68"/>
                    <a:pt x="101" y="68"/>
                  </a:cubicBezTo>
                  <a:lnTo>
                    <a:pt x="101" y="68"/>
                  </a:lnTo>
                  <a:cubicBezTo>
                    <a:pt x="101" y="68"/>
                    <a:pt x="105" y="68"/>
                    <a:pt x="105" y="64"/>
                  </a:cubicBezTo>
                  <a:cubicBezTo>
                    <a:pt x="109" y="64"/>
                    <a:pt x="109" y="59"/>
                    <a:pt x="105" y="51"/>
                  </a:cubicBezTo>
                  <a:lnTo>
                    <a:pt x="105" y="51"/>
                  </a:lnTo>
                  <a:lnTo>
                    <a:pt x="105" y="51"/>
                  </a:lnTo>
                  <a:cubicBezTo>
                    <a:pt x="105" y="47"/>
                    <a:pt x="105" y="43"/>
                    <a:pt x="101" y="38"/>
                  </a:cubicBezTo>
                  <a:lnTo>
                    <a:pt x="101" y="9"/>
                  </a:lnTo>
                  <a:close/>
                  <a:moveTo>
                    <a:pt x="12" y="55"/>
                  </a:moveTo>
                  <a:lnTo>
                    <a:pt x="12" y="55"/>
                  </a:lnTo>
                  <a:cubicBezTo>
                    <a:pt x="8" y="55"/>
                    <a:pt x="4" y="55"/>
                    <a:pt x="0" y="55"/>
                  </a:cubicBezTo>
                  <a:cubicBezTo>
                    <a:pt x="0" y="51"/>
                    <a:pt x="0" y="47"/>
                    <a:pt x="0" y="47"/>
                  </a:cubicBezTo>
                  <a:cubicBezTo>
                    <a:pt x="4" y="43"/>
                    <a:pt x="4" y="43"/>
                    <a:pt x="8" y="38"/>
                  </a:cubicBezTo>
                  <a:cubicBezTo>
                    <a:pt x="12" y="34"/>
                    <a:pt x="21" y="25"/>
                    <a:pt x="25" y="22"/>
                  </a:cubicBezTo>
                  <a:cubicBezTo>
                    <a:pt x="33" y="13"/>
                    <a:pt x="46" y="4"/>
                    <a:pt x="55" y="4"/>
                  </a:cubicBezTo>
                  <a:cubicBezTo>
                    <a:pt x="68" y="0"/>
                    <a:pt x="80" y="4"/>
                    <a:pt x="88" y="9"/>
                  </a:cubicBezTo>
                  <a:cubicBezTo>
                    <a:pt x="93" y="9"/>
                    <a:pt x="93" y="13"/>
                    <a:pt x="97" y="13"/>
                  </a:cubicBezTo>
                  <a:lnTo>
                    <a:pt x="101" y="9"/>
                  </a:lnTo>
                  <a:cubicBezTo>
                    <a:pt x="101" y="38"/>
                    <a:pt x="101" y="38"/>
                    <a:pt x="101" y="38"/>
                  </a:cubicBezTo>
                  <a:cubicBezTo>
                    <a:pt x="101" y="34"/>
                    <a:pt x="101" y="34"/>
                    <a:pt x="97" y="34"/>
                  </a:cubicBezTo>
                  <a:cubicBezTo>
                    <a:pt x="93" y="47"/>
                    <a:pt x="93" y="55"/>
                    <a:pt x="97" y="59"/>
                  </a:cubicBezTo>
                  <a:cubicBezTo>
                    <a:pt x="97" y="64"/>
                    <a:pt x="97" y="64"/>
                    <a:pt x="101" y="68"/>
                  </a:cubicBezTo>
                  <a:cubicBezTo>
                    <a:pt x="101" y="80"/>
                    <a:pt x="101" y="80"/>
                    <a:pt x="101" y="80"/>
                  </a:cubicBezTo>
                  <a:lnTo>
                    <a:pt x="97" y="80"/>
                  </a:lnTo>
                  <a:cubicBezTo>
                    <a:pt x="93" y="76"/>
                    <a:pt x="84" y="72"/>
                    <a:pt x="84" y="64"/>
                  </a:cubicBezTo>
                  <a:cubicBezTo>
                    <a:pt x="80" y="55"/>
                    <a:pt x="80" y="43"/>
                    <a:pt x="88" y="25"/>
                  </a:cubicBezTo>
                  <a:cubicBezTo>
                    <a:pt x="88" y="22"/>
                    <a:pt x="84" y="22"/>
                    <a:pt x="84" y="22"/>
                  </a:cubicBezTo>
                  <a:cubicBezTo>
                    <a:pt x="76" y="17"/>
                    <a:pt x="68" y="13"/>
                    <a:pt x="59" y="17"/>
                  </a:cubicBezTo>
                  <a:cubicBezTo>
                    <a:pt x="51" y="17"/>
                    <a:pt x="42" y="25"/>
                    <a:pt x="33" y="34"/>
                  </a:cubicBezTo>
                  <a:cubicBezTo>
                    <a:pt x="29" y="38"/>
                    <a:pt x="25" y="43"/>
                    <a:pt x="21" y="47"/>
                  </a:cubicBezTo>
                  <a:cubicBezTo>
                    <a:pt x="17" y="51"/>
                    <a:pt x="12" y="55"/>
                    <a:pt x="12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71" name="Freeform 184"/>
            <p:cNvSpPr>
              <a:spLocks noChangeArrowheads="1"/>
            </p:cNvSpPr>
            <p:nvPr/>
          </p:nvSpPr>
          <p:spPr bwMode="auto">
            <a:xfrm>
              <a:off x="17770528" y="4402966"/>
              <a:ext cx="132318" cy="49620"/>
            </a:xfrm>
            <a:custGeom>
              <a:avLst/>
              <a:gdLst>
                <a:gd name="T0" fmla="*/ 102 w 212"/>
                <a:gd name="T1" fmla="*/ 9 h 81"/>
                <a:gd name="T2" fmla="*/ 123 w 212"/>
                <a:gd name="T3" fmla="*/ 4 h 81"/>
                <a:gd name="T4" fmla="*/ 181 w 212"/>
                <a:gd name="T5" fmla="*/ 25 h 81"/>
                <a:gd name="T6" fmla="*/ 207 w 212"/>
                <a:gd name="T7" fmla="*/ 51 h 81"/>
                <a:gd name="T8" fmla="*/ 199 w 212"/>
                <a:gd name="T9" fmla="*/ 59 h 81"/>
                <a:gd name="T10" fmla="*/ 173 w 212"/>
                <a:gd name="T11" fmla="*/ 34 h 81"/>
                <a:gd name="T12" fmla="*/ 127 w 212"/>
                <a:gd name="T13" fmla="*/ 17 h 81"/>
                <a:gd name="T14" fmla="*/ 123 w 212"/>
                <a:gd name="T15" fmla="*/ 64 h 81"/>
                <a:gd name="T16" fmla="*/ 102 w 212"/>
                <a:gd name="T17" fmla="*/ 80 h 81"/>
                <a:gd name="T18" fmla="*/ 110 w 212"/>
                <a:gd name="T19" fmla="*/ 59 h 81"/>
                <a:gd name="T20" fmla="*/ 102 w 212"/>
                <a:gd name="T21" fmla="*/ 38 h 81"/>
                <a:gd name="T22" fmla="*/ 51 w 212"/>
                <a:gd name="T23" fmla="*/ 9 h 81"/>
                <a:gd name="T24" fmla="*/ 51 w 212"/>
                <a:gd name="T25" fmla="*/ 9 h 81"/>
                <a:gd name="T26" fmla="*/ 55 w 212"/>
                <a:gd name="T27" fmla="*/ 13 h 81"/>
                <a:gd name="T28" fmla="*/ 93 w 212"/>
                <a:gd name="T29" fmla="*/ 4 h 81"/>
                <a:gd name="T30" fmla="*/ 102 w 212"/>
                <a:gd name="T31" fmla="*/ 38 h 81"/>
                <a:gd name="T32" fmla="*/ 98 w 212"/>
                <a:gd name="T33" fmla="*/ 64 h 81"/>
                <a:gd name="T34" fmla="*/ 102 w 212"/>
                <a:gd name="T35" fmla="*/ 68 h 81"/>
                <a:gd name="T36" fmla="*/ 89 w 212"/>
                <a:gd name="T37" fmla="*/ 76 h 81"/>
                <a:gd name="T38" fmla="*/ 98 w 212"/>
                <a:gd name="T39" fmla="*/ 22 h 81"/>
                <a:gd name="T40" fmla="*/ 77 w 212"/>
                <a:gd name="T41" fmla="*/ 17 h 81"/>
                <a:gd name="T42" fmla="*/ 63 w 212"/>
                <a:gd name="T43" fmla="*/ 25 h 81"/>
                <a:gd name="T44" fmla="*/ 55 w 212"/>
                <a:gd name="T45" fmla="*/ 80 h 81"/>
                <a:gd name="T46" fmla="*/ 51 w 212"/>
                <a:gd name="T47" fmla="*/ 68 h 81"/>
                <a:gd name="T48" fmla="*/ 51 w 212"/>
                <a:gd name="T49" fmla="*/ 34 h 81"/>
                <a:gd name="T50" fmla="*/ 51 w 212"/>
                <a:gd name="T51" fmla="*/ 9 h 81"/>
                <a:gd name="T52" fmla="*/ 0 w 212"/>
                <a:gd name="T53" fmla="*/ 80 h 81"/>
                <a:gd name="T54" fmla="*/ 0 w 212"/>
                <a:gd name="T55" fmla="*/ 68 h 81"/>
                <a:gd name="T56" fmla="*/ 9 w 212"/>
                <a:gd name="T57" fmla="*/ 51 h 81"/>
                <a:gd name="T58" fmla="*/ 0 w 212"/>
                <a:gd name="T59" fmla="*/ 34 h 81"/>
                <a:gd name="T60" fmla="*/ 0 w 212"/>
                <a:gd name="T61" fmla="*/ 9 h 81"/>
                <a:gd name="T62" fmla="*/ 51 w 212"/>
                <a:gd name="T63" fmla="*/ 9 h 81"/>
                <a:gd name="T64" fmla="*/ 47 w 212"/>
                <a:gd name="T65" fmla="*/ 51 h 81"/>
                <a:gd name="T66" fmla="*/ 51 w 212"/>
                <a:gd name="T67" fmla="*/ 68 h 81"/>
                <a:gd name="T68" fmla="*/ 51 w 212"/>
                <a:gd name="T69" fmla="*/ 80 h 81"/>
                <a:gd name="T70" fmla="*/ 30 w 212"/>
                <a:gd name="T71" fmla="*/ 47 h 81"/>
                <a:gd name="T72" fmla="*/ 42 w 212"/>
                <a:gd name="T73" fmla="*/ 22 h 81"/>
                <a:gd name="T74" fmla="*/ 9 w 212"/>
                <a:gd name="T75" fmla="*/ 22 h 81"/>
                <a:gd name="T76" fmla="*/ 21 w 212"/>
                <a:gd name="T77" fmla="*/ 47 h 81"/>
                <a:gd name="T78" fmla="*/ 0 w 212"/>
                <a:gd name="T79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2" h="81">
                  <a:moveTo>
                    <a:pt x="102" y="9"/>
                  </a:moveTo>
                  <a:lnTo>
                    <a:pt x="102" y="9"/>
                  </a:lnTo>
                  <a:cubicBezTo>
                    <a:pt x="106" y="9"/>
                    <a:pt x="106" y="13"/>
                    <a:pt x="110" y="13"/>
                  </a:cubicBezTo>
                  <a:cubicBezTo>
                    <a:pt x="114" y="9"/>
                    <a:pt x="119" y="4"/>
                    <a:pt x="123" y="4"/>
                  </a:cubicBezTo>
                  <a:cubicBezTo>
                    <a:pt x="131" y="0"/>
                    <a:pt x="144" y="4"/>
                    <a:pt x="152" y="4"/>
                  </a:cubicBezTo>
                  <a:cubicBezTo>
                    <a:pt x="165" y="9"/>
                    <a:pt x="173" y="17"/>
                    <a:pt x="181" y="25"/>
                  </a:cubicBezTo>
                  <a:cubicBezTo>
                    <a:pt x="186" y="25"/>
                    <a:pt x="195" y="34"/>
                    <a:pt x="199" y="43"/>
                  </a:cubicBezTo>
                  <a:cubicBezTo>
                    <a:pt x="203" y="47"/>
                    <a:pt x="207" y="51"/>
                    <a:pt x="207" y="51"/>
                  </a:cubicBezTo>
                  <a:cubicBezTo>
                    <a:pt x="211" y="55"/>
                    <a:pt x="211" y="59"/>
                    <a:pt x="207" y="59"/>
                  </a:cubicBezTo>
                  <a:cubicBezTo>
                    <a:pt x="203" y="64"/>
                    <a:pt x="199" y="64"/>
                    <a:pt x="199" y="59"/>
                  </a:cubicBezTo>
                  <a:cubicBezTo>
                    <a:pt x="195" y="59"/>
                    <a:pt x="195" y="55"/>
                    <a:pt x="190" y="51"/>
                  </a:cubicBezTo>
                  <a:cubicBezTo>
                    <a:pt x="181" y="43"/>
                    <a:pt x="173" y="38"/>
                    <a:pt x="173" y="34"/>
                  </a:cubicBezTo>
                  <a:cubicBezTo>
                    <a:pt x="165" y="30"/>
                    <a:pt x="156" y="22"/>
                    <a:pt x="148" y="17"/>
                  </a:cubicBezTo>
                  <a:cubicBezTo>
                    <a:pt x="139" y="17"/>
                    <a:pt x="135" y="17"/>
                    <a:pt x="127" y="17"/>
                  </a:cubicBezTo>
                  <a:cubicBezTo>
                    <a:pt x="123" y="17"/>
                    <a:pt x="119" y="22"/>
                    <a:pt x="114" y="25"/>
                  </a:cubicBezTo>
                  <a:cubicBezTo>
                    <a:pt x="127" y="43"/>
                    <a:pt x="127" y="55"/>
                    <a:pt x="123" y="64"/>
                  </a:cubicBezTo>
                  <a:cubicBezTo>
                    <a:pt x="119" y="72"/>
                    <a:pt x="114" y="76"/>
                    <a:pt x="106" y="80"/>
                  </a:cubicBezTo>
                  <a:cubicBezTo>
                    <a:pt x="106" y="80"/>
                    <a:pt x="106" y="80"/>
                    <a:pt x="102" y="80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06" y="64"/>
                    <a:pt x="106" y="64"/>
                    <a:pt x="110" y="59"/>
                  </a:cubicBezTo>
                  <a:cubicBezTo>
                    <a:pt x="110" y="55"/>
                    <a:pt x="110" y="47"/>
                    <a:pt x="106" y="34"/>
                  </a:cubicBezTo>
                  <a:cubicBezTo>
                    <a:pt x="106" y="34"/>
                    <a:pt x="106" y="38"/>
                    <a:pt x="102" y="38"/>
                  </a:cubicBezTo>
                  <a:lnTo>
                    <a:pt x="102" y="9"/>
                  </a:lnTo>
                  <a:close/>
                  <a:moveTo>
                    <a:pt x="51" y="9"/>
                  </a:moveTo>
                  <a:lnTo>
                    <a:pt x="51" y="9"/>
                  </a:lnTo>
                  <a:lnTo>
                    <a:pt x="51" y="9"/>
                  </a:lnTo>
                  <a:lnTo>
                    <a:pt x="55" y="13"/>
                  </a:lnTo>
                  <a:lnTo>
                    <a:pt x="55" y="13"/>
                  </a:lnTo>
                  <a:cubicBezTo>
                    <a:pt x="59" y="9"/>
                    <a:pt x="68" y="4"/>
                    <a:pt x="72" y="4"/>
                  </a:cubicBezTo>
                  <a:cubicBezTo>
                    <a:pt x="81" y="4"/>
                    <a:pt x="85" y="0"/>
                    <a:pt x="93" y="4"/>
                  </a:cubicBezTo>
                  <a:cubicBezTo>
                    <a:pt x="98" y="4"/>
                    <a:pt x="102" y="4"/>
                    <a:pt x="102" y="9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43"/>
                    <a:pt x="98" y="47"/>
                    <a:pt x="98" y="51"/>
                  </a:cubicBezTo>
                  <a:cubicBezTo>
                    <a:pt x="98" y="59"/>
                    <a:pt x="98" y="64"/>
                    <a:pt x="98" y="64"/>
                  </a:cubicBezTo>
                  <a:cubicBezTo>
                    <a:pt x="102" y="68"/>
                    <a:pt x="102" y="68"/>
                    <a:pt x="102" y="68"/>
                  </a:cubicBezTo>
                  <a:lnTo>
                    <a:pt x="102" y="68"/>
                  </a:lnTo>
                  <a:cubicBezTo>
                    <a:pt x="102" y="80"/>
                    <a:pt x="102" y="80"/>
                    <a:pt x="102" y="80"/>
                  </a:cubicBezTo>
                  <a:cubicBezTo>
                    <a:pt x="98" y="80"/>
                    <a:pt x="93" y="80"/>
                    <a:pt x="89" y="76"/>
                  </a:cubicBezTo>
                  <a:cubicBezTo>
                    <a:pt x="85" y="68"/>
                    <a:pt x="81" y="59"/>
                    <a:pt x="85" y="47"/>
                  </a:cubicBezTo>
                  <a:cubicBezTo>
                    <a:pt x="85" y="38"/>
                    <a:pt x="93" y="30"/>
                    <a:pt x="98" y="22"/>
                  </a:cubicBezTo>
                  <a:cubicBezTo>
                    <a:pt x="98" y="17"/>
                    <a:pt x="93" y="17"/>
                    <a:pt x="89" y="17"/>
                  </a:cubicBezTo>
                  <a:cubicBezTo>
                    <a:pt x="85" y="17"/>
                    <a:pt x="81" y="17"/>
                    <a:pt x="77" y="17"/>
                  </a:cubicBezTo>
                  <a:cubicBezTo>
                    <a:pt x="72" y="17"/>
                    <a:pt x="68" y="22"/>
                    <a:pt x="63" y="25"/>
                  </a:cubicBezTo>
                  <a:lnTo>
                    <a:pt x="63" y="25"/>
                  </a:lnTo>
                  <a:cubicBezTo>
                    <a:pt x="72" y="43"/>
                    <a:pt x="72" y="55"/>
                    <a:pt x="68" y="64"/>
                  </a:cubicBezTo>
                  <a:cubicBezTo>
                    <a:pt x="63" y="72"/>
                    <a:pt x="59" y="76"/>
                    <a:pt x="55" y="80"/>
                  </a:cubicBezTo>
                  <a:lnTo>
                    <a:pt x="51" y="80"/>
                  </a:lnTo>
                  <a:cubicBezTo>
                    <a:pt x="51" y="68"/>
                    <a:pt x="51" y="68"/>
                    <a:pt x="51" y="68"/>
                  </a:cubicBezTo>
                  <a:cubicBezTo>
                    <a:pt x="51" y="64"/>
                    <a:pt x="55" y="64"/>
                    <a:pt x="55" y="59"/>
                  </a:cubicBezTo>
                  <a:cubicBezTo>
                    <a:pt x="59" y="55"/>
                    <a:pt x="59" y="47"/>
                    <a:pt x="51" y="34"/>
                  </a:cubicBezTo>
                  <a:cubicBezTo>
                    <a:pt x="51" y="34"/>
                    <a:pt x="51" y="34"/>
                    <a:pt x="51" y="38"/>
                  </a:cubicBezTo>
                  <a:lnTo>
                    <a:pt x="51" y="9"/>
                  </a:lnTo>
                  <a:close/>
                  <a:moveTo>
                    <a:pt x="0" y="80"/>
                  </a:moveTo>
                  <a:lnTo>
                    <a:pt x="0" y="80"/>
                  </a:ln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4"/>
                    <a:pt x="0" y="68"/>
                  </a:cubicBezTo>
                  <a:cubicBezTo>
                    <a:pt x="5" y="68"/>
                    <a:pt x="5" y="68"/>
                    <a:pt x="5" y="64"/>
                  </a:cubicBezTo>
                  <a:cubicBezTo>
                    <a:pt x="9" y="64"/>
                    <a:pt x="9" y="59"/>
                    <a:pt x="9" y="51"/>
                  </a:cubicBezTo>
                  <a:cubicBezTo>
                    <a:pt x="5" y="43"/>
                    <a:pt x="5" y="38"/>
                    <a:pt x="0" y="34"/>
                  </a:cubicBezTo>
                  <a:lnTo>
                    <a:pt x="0" y="34"/>
                  </a:lnTo>
                  <a:cubicBezTo>
                    <a:pt x="0" y="13"/>
                    <a:pt x="0" y="13"/>
                    <a:pt x="0" y="13"/>
                  </a:cubicBezTo>
                  <a:lnTo>
                    <a:pt x="0" y="9"/>
                  </a:lnTo>
                  <a:cubicBezTo>
                    <a:pt x="9" y="4"/>
                    <a:pt x="17" y="0"/>
                    <a:pt x="26" y="0"/>
                  </a:cubicBezTo>
                  <a:cubicBezTo>
                    <a:pt x="34" y="0"/>
                    <a:pt x="42" y="4"/>
                    <a:pt x="51" y="9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47" y="43"/>
                    <a:pt x="47" y="47"/>
                    <a:pt x="47" y="51"/>
                  </a:cubicBezTo>
                  <a:cubicBezTo>
                    <a:pt x="42" y="59"/>
                    <a:pt x="42" y="64"/>
                    <a:pt x="47" y="64"/>
                  </a:cubicBezTo>
                  <a:cubicBezTo>
                    <a:pt x="47" y="68"/>
                    <a:pt x="47" y="68"/>
                    <a:pt x="51" y="68"/>
                  </a:cubicBezTo>
                  <a:lnTo>
                    <a:pt x="51" y="68"/>
                  </a:lnTo>
                  <a:cubicBezTo>
                    <a:pt x="51" y="80"/>
                    <a:pt x="51" y="80"/>
                    <a:pt x="51" y="80"/>
                  </a:cubicBezTo>
                  <a:cubicBezTo>
                    <a:pt x="47" y="80"/>
                    <a:pt x="38" y="80"/>
                    <a:pt x="34" y="76"/>
                  </a:cubicBezTo>
                  <a:cubicBezTo>
                    <a:pt x="30" y="68"/>
                    <a:pt x="30" y="59"/>
                    <a:pt x="30" y="47"/>
                  </a:cubicBezTo>
                  <a:cubicBezTo>
                    <a:pt x="34" y="38"/>
                    <a:pt x="38" y="30"/>
                    <a:pt x="47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38" y="17"/>
                    <a:pt x="34" y="17"/>
                    <a:pt x="26" y="17"/>
                  </a:cubicBezTo>
                  <a:cubicBezTo>
                    <a:pt x="21" y="17"/>
                    <a:pt x="13" y="17"/>
                    <a:pt x="9" y="22"/>
                  </a:cubicBezTo>
                  <a:lnTo>
                    <a:pt x="9" y="22"/>
                  </a:lnTo>
                  <a:cubicBezTo>
                    <a:pt x="13" y="30"/>
                    <a:pt x="17" y="38"/>
                    <a:pt x="21" y="47"/>
                  </a:cubicBezTo>
                  <a:cubicBezTo>
                    <a:pt x="21" y="59"/>
                    <a:pt x="21" y="68"/>
                    <a:pt x="17" y="76"/>
                  </a:cubicBezTo>
                  <a:cubicBezTo>
                    <a:pt x="13" y="80"/>
                    <a:pt x="5" y="80"/>
                    <a:pt x="0" y="80"/>
                  </a:cubicBezTo>
                  <a:close/>
                </a:path>
              </a:pathLst>
            </a:custGeom>
            <a:solidFill>
              <a:srgbClr val="EEEDE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72" name="Freeform 185"/>
            <p:cNvSpPr>
              <a:spLocks noChangeArrowheads="1"/>
            </p:cNvSpPr>
            <p:nvPr/>
          </p:nvSpPr>
          <p:spPr bwMode="auto">
            <a:xfrm>
              <a:off x="17607885" y="5221688"/>
              <a:ext cx="319771" cy="85455"/>
            </a:xfrm>
            <a:custGeom>
              <a:avLst/>
              <a:gdLst>
                <a:gd name="T0" fmla="*/ 510 w 511"/>
                <a:gd name="T1" fmla="*/ 0 h 136"/>
                <a:gd name="T2" fmla="*/ 426 w 511"/>
                <a:gd name="T3" fmla="*/ 135 h 136"/>
                <a:gd name="T4" fmla="*/ 392 w 511"/>
                <a:gd name="T5" fmla="*/ 135 h 136"/>
                <a:gd name="T6" fmla="*/ 119 w 511"/>
                <a:gd name="T7" fmla="*/ 135 h 136"/>
                <a:gd name="T8" fmla="*/ 89 w 511"/>
                <a:gd name="T9" fmla="*/ 135 h 136"/>
                <a:gd name="T10" fmla="*/ 72 w 511"/>
                <a:gd name="T11" fmla="*/ 110 h 136"/>
                <a:gd name="T12" fmla="*/ 0 w 511"/>
                <a:gd name="T13" fmla="*/ 0 h 136"/>
                <a:gd name="T14" fmla="*/ 510 w 511"/>
                <a:gd name="T1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1" h="136">
                  <a:moveTo>
                    <a:pt x="510" y="0"/>
                  </a:moveTo>
                  <a:lnTo>
                    <a:pt x="426" y="135"/>
                  </a:lnTo>
                  <a:lnTo>
                    <a:pt x="392" y="135"/>
                  </a:lnTo>
                  <a:lnTo>
                    <a:pt x="119" y="135"/>
                  </a:lnTo>
                  <a:lnTo>
                    <a:pt x="89" y="135"/>
                  </a:lnTo>
                  <a:lnTo>
                    <a:pt x="72" y="110"/>
                  </a:lnTo>
                  <a:lnTo>
                    <a:pt x="0" y="0"/>
                  </a:lnTo>
                  <a:lnTo>
                    <a:pt x="510" y="0"/>
                  </a:lnTo>
                </a:path>
              </a:pathLst>
            </a:custGeom>
            <a:solidFill>
              <a:srgbClr val="41414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73" name="Freeform 186"/>
            <p:cNvSpPr>
              <a:spLocks noChangeArrowheads="1"/>
            </p:cNvSpPr>
            <p:nvPr/>
          </p:nvSpPr>
          <p:spPr bwMode="auto">
            <a:xfrm>
              <a:off x="17607885" y="5221688"/>
              <a:ext cx="159885" cy="85455"/>
            </a:xfrm>
            <a:custGeom>
              <a:avLst/>
              <a:gdLst>
                <a:gd name="T0" fmla="*/ 253 w 254"/>
                <a:gd name="T1" fmla="*/ 135 h 136"/>
                <a:gd name="T2" fmla="*/ 119 w 254"/>
                <a:gd name="T3" fmla="*/ 135 h 136"/>
                <a:gd name="T4" fmla="*/ 89 w 254"/>
                <a:gd name="T5" fmla="*/ 135 h 136"/>
                <a:gd name="T6" fmla="*/ 72 w 254"/>
                <a:gd name="T7" fmla="*/ 110 h 136"/>
                <a:gd name="T8" fmla="*/ 0 w 254"/>
                <a:gd name="T9" fmla="*/ 0 h 136"/>
                <a:gd name="T10" fmla="*/ 253 w 254"/>
                <a:gd name="T11" fmla="*/ 0 h 136"/>
                <a:gd name="T12" fmla="*/ 253 w 254"/>
                <a:gd name="T13" fmla="*/ 13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4" h="136">
                  <a:moveTo>
                    <a:pt x="253" y="135"/>
                  </a:moveTo>
                  <a:lnTo>
                    <a:pt x="119" y="135"/>
                  </a:lnTo>
                  <a:lnTo>
                    <a:pt x="89" y="135"/>
                  </a:lnTo>
                  <a:lnTo>
                    <a:pt x="72" y="110"/>
                  </a:lnTo>
                  <a:lnTo>
                    <a:pt x="0" y="0"/>
                  </a:lnTo>
                  <a:lnTo>
                    <a:pt x="253" y="0"/>
                  </a:lnTo>
                  <a:lnTo>
                    <a:pt x="253" y="135"/>
                  </a:lnTo>
                </a:path>
              </a:pathLst>
            </a:custGeom>
            <a:solidFill>
              <a:srgbClr val="52545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74" name="Freeform 187"/>
            <p:cNvSpPr>
              <a:spLocks noChangeArrowheads="1"/>
            </p:cNvSpPr>
            <p:nvPr/>
          </p:nvSpPr>
          <p:spPr bwMode="auto">
            <a:xfrm>
              <a:off x="17522430" y="5078343"/>
              <a:ext cx="493438" cy="165399"/>
            </a:xfrm>
            <a:custGeom>
              <a:avLst/>
              <a:gdLst>
                <a:gd name="T0" fmla="*/ 648 w 788"/>
                <a:gd name="T1" fmla="*/ 265 h 266"/>
                <a:gd name="T2" fmla="*/ 648 w 788"/>
                <a:gd name="T3" fmla="*/ 265 h 266"/>
                <a:gd name="T4" fmla="*/ 648 w 788"/>
                <a:gd name="T5" fmla="*/ 265 h 266"/>
                <a:gd name="T6" fmla="*/ 648 w 788"/>
                <a:gd name="T7" fmla="*/ 265 h 266"/>
                <a:gd name="T8" fmla="*/ 138 w 788"/>
                <a:gd name="T9" fmla="*/ 265 h 266"/>
                <a:gd name="T10" fmla="*/ 138 w 788"/>
                <a:gd name="T11" fmla="*/ 265 h 266"/>
                <a:gd name="T12" fmla="*/ 134 w 788"/>
                <a:gd name="T13" fmla="*/ 265 h 266"/>
                <a:gd name="T14" fmla="*/ 113 w 788"/>
                <a:gd name="T15" fmla="*/ 261 h 266"/>
                <a:gd name="T16" fmla="*/ 0 w 788"/>
                <a:gd name="T17" fmla="*/ 164 h 266"/>
                <a:gd name="T18" fmla="*/ 0 w 788"/>
                <a:gd name="T19" fmla="*/ 164 h 266"/>
                <a:gd name="T20" fmla="*/ 0 w 788"/>
                <a:gd name="T21" fmla="*/ 118 h 266"/>
                <a:gd name="T22" fmla="*/ 0 w 788"/>
                <a:gd name="T23" fmla="*/ 58 h 266"/>
                <a:gd name="T24" fmla="*/ 0 w 788"/>
                <a:gd name="T25" fmla="*/ 0 h 266"/>
                <a:gd name="T26" fmla="*/ 54 w 788"/>
                <a:gd name="T27" fmla="*/ 0 h 266"/>
                <a:gd name="T28" fmla="*/ 733 w 788"/>
                <a:gd name="T29" fmla="*/ 0 h 266"/>
                <a:gd name="T30" fmla="*/ 787 w 788"/>
                <a:gd name="T31" fmla="*/ 0 h 266"/>
                <a:gd name="T32" fmla="*/ 787 w 788"/>
                <a:gd name="T33" fmla="*/ 54 h 266"/>
                <a:gd name="T34" fmla="*/ 787 w 788"/>
                <a:gd name="T35" fmla="*/ 164 h 266"/>
                <a:gd name="T36" fmla="*/ 787 w 788"/>
                <a:gd name="T37" fmla="*/ 164 h 266"/>
                <a:gd name="T38" fmla="*/ 661 w 788"/>
                <a:gd name="T39" fmla="*/ 265 h 266"/>
                <a:gd name="T40" fmla="*/ 657 w 788"/>
                <a:gd name="T41" fmla="*/ 265 h 266"/>
                <a:gd name="T42" fmla="*/ 652 w 788"/>
                <a:gd name="T43" fmla="*/ 265 h 266"/>
                <a:gd name="T44" fmla="*/ 648 w 788"/>
                <a:gd name="T45" fmla="*/ 26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88" h="266">
                  <a:moveTo>
                    <a:pt x="648" y="265"/>
                  </a:moveTo>
                  <a:lnTo>
                    <a:pt x="648" y="265"/>
                  </a:lnTo>
                  <a:lnTo>
                    <a:pt x="648" y="265"/>
                  </a:lnTo>
                  <a:lnTo>
                    <a:pt x="648" y="265"/>
                  </a:lnTo>
                  <a:cubicBezTo>
                    <a:pt x="138" y="265"/>
                    <a:pt x="138" y="265"/>
                    <a:pt x="138" y="265"/>
                  </a:cubicBezTo>
                  <a:lnTo>
                    <a:pt x="138" y="265"/>
                  </a:lnTo>
                  <a:cubicBezTo>
                    <a:pt x="134" y="265"/>
                    <a:pt x="134" y="265"/>
                    <a:pt x="134" y="265"/>
                  </a:cubicBezTo>
                  <a:cubicBezTo>
                    <a:pt x="126" y="265"/>
                    <a:pt x="118" y="265"/>
                    <a:pt x="113" y="261"/>
                  </a:cubicBezTo>
                  <a:cubicBezTo>
                    <a:pt x="54" y="261"/>
                    <a:pt x="0" y="240"/>
                    <a:pt x="0" y="164"/>
                  </a:cubicBezTo>
                  <a:lnTo>
                    <a:pt x="0" y="164"/>
                  </a:lnTo>
                  <a:cubicBezTo>
                    <a:pt x="0" y="155"/>
                    <a:pt x="0" y="139"/>
                    <a:pt x="0" y="118"/>
                  </a:cubicBezTo>
                  <a:cubicBezTo>
                    <a:pt x="0" y="97"/>
                    <a:pt x="0" y="75"/>
                    <a:pt x="0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733" y="0"/>
                    <a:pt x="733" y="0"/>
                    <a:pt x="733" y="0"/>
                  </a:cubicBezTo>
                  <a:cubicBezTo>
                    <a:pt x="787" y="0"/>
                    <a:pt x="787" y="0"/>
                    <a:pt x="787" y="0"/>
                  </a:cubicBezTo>
                  <a:cubicBezTo>
                    <a:pt x="787" y="54"/>
                    <a:pt x="787" y="54"/>
                    <a:pt x="787" y="54"/>
                  </a:cubicBezTo>
                  <a:cubicBezTo>
                    <a:pt x="787" y="164"/>
                    <a:pt x="787" y="164"/>
                    <a:pt x="787" y="164"/>
                  </a:cubicBezTo>
                  <a:lnTo>
                    <a:pt x="787" y="164"/>
                  </a:lnTo>
                  <a:cubicBezTo>
                    <a:pt x="787" y="248"/>
                    <a:pt x="724" y="261"/>
                    <a:pt x="661" y="265"/>
                  </a:cubicBezTo>
                  <a:lnTo>
                    <a:pt x="657" y="265"/>
                  </a:lnTo>
                  <a:cubicBezTo>
                    <a:pt x="652" y="265"/>
                    <a:pt x="652" y="265"/>
                    <a:pt x="652" y="265"/>
                  </a:cubicBezTo>
                  <a:lnTo>
                    <a:pt x="648" y="265"/>
                  </a:lnTo>
                </a:path>
              </a:pathLst>
            </a:custGeom>
            <a:solidFill>
              <a:srgbClr val="BFBFB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75" name="Freeform 188"/>
            <p:cNvSpPr>
              <a:spLocks noChangeArrowheads="1"/>
            </p:cNvSpPr>
            <p:nvPr/>
          </p:nvSpPr>
          <p:spPr bwMode="auto">
            <a:xfrm>
              <a:off x="17505891" y="4855056"/>
              <a:ext cx="523762" cy="317015"/>
            </a:xfrm>
            <a:custGeom>
              <a:avLst/>
              <a:gdLst>
                <a:gd name="T0" fmla="*/ 839 w 840"/>
                <a:gd name="T1" fmla="*/ 506 h 507"/>
                <a:gd name="T2" fmla="*/ 839 w 840"/>
                <a:gd name="T3" fmla="*/ 506 h 507"/>
                <a:gd name="T4" fmla="*/ 0 w 840"/>
                <a:gd name="T5" fmla="*/ 506 h 507"/>
                <a:gd name="T6" fmla="*/ 0 w 840"/>
                <a:gd name="T7" fmla="*/ 0 h 507"/>
                <a:gd name="T8" fmla="*/ 839 w 840"/>
                <a:gd name="T9" fmla="*/ 0 h 507"/>
                <a:gd name="T10" fmla="*/ 839 w 840"/>
                <a:gd name="T11" fmla="*/ 506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0" h="507">
                  <a:moveTo>
                    <a:pt x="839" y="506"/>
                  </a:moveTo>
                  <a:lnTo>
                    <a:pt x="839" y="506"/>
                  </a:lnTo>
                  <a:cubicBezTo>
                    <a:pt x="0" y="506"/>
                    <a:pt x="0" y="506"/>
                    <a:pt x="0" y="506"/>
                  </a:cubicBezTo>
                  <a:cubicBezTo>
                    <a:pt x="0" y="338"/>
                    <a:pt x="0" y="169"/>
                    <a:pt x="0" y="0"/>
                  </a:cubicBezTo>
                  <a:cubicBezTo>
                    <a:pt x="839" y="0"/>
                    <a:pt x="839" y="0"/>
                    <a:pt x="839" y="0"/>
                  </a:cubicBezTo>
                  <a:cubicBezTo>
                    <a:pt x="839" y="169"/>
                    <a:pt x="839" y="338"/>
                    <a:pt x="839" y="506"/>
                  </a:cubicBezTo>
                </a:path>
              </a:pathLst>
            </a:custGeom>
            <a:solidFill>
              <a:srgbClr val="4D4C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76" name="Freeform 189"/>
            <p:cNvSpPr>
              <a:spLocks noChangeArrowheads="1"/>
            </p:cNvSpPr>
            <p:nvPr/>
          </p:nvSpPr>
          <p:spPr bwMode="auto">
            <a:xfrm>
              <a:off x="17486593" y="4855055"/>
              <a:ext cx="565113" cy="68917"/>
            </a:xfrm>
            <a:custGeom>
              <a:avLst/>
              <a:gdLst>
                <a:gd name="T0" fmla="*/ 903 w 904"/>
                <a:gd name="T1" fmla="*/ 110 h 111"/>
                <a:gd name="T2" fmla="*/ 903 w 904"/>
                <a:gd name="T3" fmla="*/ 110 h 111"/>
                <a:gd name="T4" fmla="*/ 0 w 904"/>
                <a:gd name="T5" fmla="*/ 110 h 111"/>
                <a:gd name="T6" fmla="*/ 0 w 904"/>
                <a:gd name="T7" fmla="*/ 0 h 111"/>
                <a:gd name="T8" fmla="*/ 903 w 904"/>
                <a:gd name="T9" fmla="*/ 0 h 111"/>
                <a:gd name="T10" fmla="*/ 903 w 904"/>
                <a:gd name="T11" fmla="*/ 11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4" h="111">
                  <a:moveTo>
                    <a:pt x="903" y="110"/>
                  </a:moveTo>
                  <a:lnTo>
                    <a:pt x="903" y="110"/>
                  </a:lnTo>
                  <a:cubicBezTo>
                    <a:pt x="0" y="110"/>
                    <a:pt x="0" y="110"/>
                    <a:pt x="0" y="110"/>
                  </a:cubicBezTo>
                  <a:cubicBezTo>
                    <a:pt x="0" y="76"/>
                    <a:pt x="0" y="38"/>
                    <a:pt x="0" y="0"/>
                  </a:cubicBezTo>
                  <a:cubicBezTo>
                    <a:pt x="903" y="0"/>
                    <a:pt x="903" y="0"/>
                    <a:pt x="903" y="0"/>
                  </a:cubicBezTo>
                  <a:cubicBezTo>
                    <a:pt x="903" y="38"/>
                    <a:pt x="903" y="76"/>
                    <a:pt x="903" y="11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77" name="Freeform 190"/>
            <p:cNvSpPr>
              <a:spLocks noChangeArrowheads="1"/>
            </p:cNvSpPr>
            <p:nvPr/>
          </p:nvSpPr>
          <p:spPr bwMode="auto">
            <a:xfrm>
              <a:off x="17486593" y="4959806"/>
              <a:ext cx="565113" cy="68917"/>
            </a:xfrm>
            <a:custGeom>
              <a:avLst/>
              <a:gdLst>
                <a:gd name="T0" fmla="*/ 903 w 904"/>
                <a:gd name="T1" fmla="*/ 109 h 110"/>
                <a:gd name="T2" fmla="*/ 903 w 904"/>
                <a:gd name="T3" fmla="*/ 109 h 110"/>
                <a:gd name="T4" fmla="*/ 0 w 904"/>
                <a:gd name="T5" fmla="*/ 109 h 110"/>
                <a:gd name="T6" fmla="*/ 0 w 904"/>
                <a:gd name="T7" fmla="*/ 0 h 110"/>
                <a:gd name="T8" fmla="*/ 903 w 904"/>
                <a:gd name="T9" fmla="*/ 0 h 110"/>
                <a:gd name="T10" fmla="*/ 903 w 904"/>
                <a:gd name="T11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4" h="110">
                  <a:moveTo>
                    <a:pt x="903" y="109"/>
                  </a:moveTo>
                  <a:lnTo>
                    <a:pt x="903" y="109"/>
                  </a:lnTo>
                  <a:cubicBezTo>
                    <a:pt x="0" y="109"/>
                    <a:pt x="0" y="109"/>
                    <a:pt x="0" y="109"/>
                  </a:cubicBezTo>
                  <a:cubicBezTo>
                    <a:pt x="0" y="72"/>
                    <a:pt x="0" y="37"/>
                    <a:pt x="0" y="0"/>
                  </a:cubicBezTo>
                  <a:cubicBezTo>
                    <a:pt x="903" y="0"/>
                    <a:pt x="903" y="0"/>
                    <a:pt x="903" y="0"/>
                  </a:cubicBezTo>
                  <a:cubicBezTo>
                    <a:pt x="903" y="37"/>
                    <a:pt x="903" y="72"/>
                    <a:pt x="903" y="109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78" name="Freeform 191"/>
            <p:cNvSpPr>
              <a:spLocks noChangeArrowheads="1"/>
            </p:cNvSpPr>
            <p:nvPr/>
          </p:nvSpPr>
          <p:spPr bwMode="auto">
            <a:xfrm>
              <a:off x="17486593" y="5064559"/>
              <a:ext cx="565113" cy="68917"/>
            </a:xfrm>
            <a:custGeom>
              <a:avLst/>
              <a:gdLst>
                <a:gd name="T0" fmla="*/ 903 w 904"/>
                <a:gd name="T1" fmla="*/ 109 h 110"/>
                <a:gd name="T2" fmla="*/ 903 w 904"/>
                <a:gd name="T3" fmla="*/ 109 h 110"/>
                <a:gd name="T4" fmla="*/ 0 w 904"/>
                <a:gd name="T5" fmla="*/ 109 h 110"/>
                <a:gd name="T6" fmla="*/ 0 w 904"/>
                <a:gd name="T7" fmla="*/ 0 h 110"/>
                <a:gd name="T8" fmla="*/ 903 w 904"/>
                <a:gd name="T9" fmla="*/ 0 h 110"/>
                <a:gd name="T10" fmla="*/ 903 w 904"/>
                <a:gd name="T11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4" h="110">
                  <a:moveTo>
                    <a:pt x="903" y="109"/>
                  </a:moveTo>
                  <a:lnTo>
                    <a:pt x="903" y="109"/>
                  </a:lnTo>
                  <a:cubicBezTo>
                    <a:pt x="0" y="109"/>
                    <a:pt x="0" y="109"/>
                    <a:pt x="0" y="109"/>
                  </a:cubicBezTo>
                  <a:cubicBezTo>
                    <a:pt x="0" y="71"/>
                    <a:pt x="0" y="33"/>
                    <a:pt x="0" y="0"/>
                  </a:cubicBezTo>
                  <a:cubicBezTo>
                    <a:pt x="903" y="0"/>
                    <a:pt x="903" y="0"/>
                    <a:pt x="903" y="0"/>
                  </a:cubicBezTo>
                  <a:cubicBezTo>
                    <a:pt x="903" y="33"/>
                    <a:pt x="903" y="71"/>
                    <a:pt x="903" y="109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79" name="Freeform 192"/>
            <p:cNvSpPr>
              <a:spLocks noChangeArrowheads="1"/>
            </p:cNvSpPr>
            <p:nvPr/>
          </p:nvSpPr>
          <p:spPr bwMode="auto">
            <a:xfrm>
              <a:off x="17522431" y="5078343"/>
              <a:ext cx="245341" cy="165399"/>
            </a:xfrm>
            <a:custGeom>
              <a:avLst/>
              <a:gdLst>
                <a:gd name="T0" fmla="*/ 391 w 392"/>
                <a:gd name="T1" fmla="*/ 265 h 266"/>
                <a:gd name="T2" fmla="*/ 391 w 392"/>
                <a:gd name="T3" fmla="*/ 265 h 266"/>
                <a:gd name="T4" fmla="*/ 138 w 392"/>
                <a:gd name="T5" fmla="*/ 265 h 266"/>
                <a:gd name="T6" fmla="*/ 138 w 392"/>
                <a:gd name="T7" fmla="*/ 265 h 266"/>
                <a:gd name="T8" fmla="*/ 134 w 392"/>
                <a:gd name="T9" fmla="*/ 265 h 266"/>
                <a:gd name="T10" fmla="*/ 113 w 392"/>
                <a:gd name="T11" fmla="*/ 261 h 266"/>
                <a:gd name="T12" fmla="*/ 0 w 392"/>
                <a:gd name="T13" fmla="*/ 164 h 266"/>
                <a:gd name="T14" fmla="*/ 0 w 392"/>
                <a:gd name="T15" fmla="*/ 164 h 266"/>
                <a:gd name="T16" fmla="*/ 0 w 392"/>
                <a:gd name="T17" fmla="*/ 118 h 266"/>
                <a:gd name="T18" fmla="*/ 0 w 392"/>
                <a:gd name="T19" fmla="*/ 58 h 266"/>
                <a:gd name="T20" fmla="*/ 0 w 392"/>
                <a:gd name="T21" fmla="*/ 0 h 266"/>
                <a:gd name="T22" fmla="*/ 54 w 392"/>
                <a:gd name="T23" fmla="*/ 0 h 266"/>
                <a:gd name="T24" fmla="*/ 391 w 392"/>
                <a:gd name="T25" fmla="*/ 0 h 266"/>
                <a:gd name="T26" fmla="*/ 391 w 392"/>
                <a:gd name="T27" fmla="*/ 26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2" h="266">
                  <a:moveTo>
                    <a:pt x="391" y="265"/>
                  </a:moveTo>
                  <a:lnTo>
                    <a:pt x="391" y="265"/>
                  </a:lnTo>
                  <a:cubicBezTo>
                    <a:pt x="138" y="265"/>
                    <a:pt x="138" y="265"/>
                    <a:pt x="138" y="265"/>
                  </a:cubicBezTo>
                  <a:lnTo>
                    <a:pt x="138" y="265"/>
                  </a:lnTo>
                  <a:cubicBezTo>
                    <a:pt x="134" y="265"/>
                    <a:pt x="134" y="265"/>
                    <a:pt x="134" y="265"/>
                  </a:cubicBezTo>
                  <a:cubicBezTo>
                    <a:pt x="126" y="265"/>
                    <a:pt x="118" y="265"/>
                    <a:pt x="113" y="261"/>
                  </a:cubicBezTo>
                  <a:cubicBezTo>
                    <a:pt x="54" y="261"/>
                    <a:pt x="0" y="240"/>
                    <a:pt x="0" y="164"/>
                  </a:cubicBezTo>
                  <a:lnTo>
                    <a:pt x="0" y="164"/>
                  </a:lnTo>
                  <a:cubicBezTo>
                    <a:pt x="0" y="155"/>
                    <a:pt x="0" y="139"/>
                    <a:pt x="0" y="118"/>
                  </a:cubicBezTo>
                  <a:cubicBezTo>
                    <a:pt x="0" y="97"/>
                    <a:pt x="0" y="75"/>
                    <a:pt x="0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391" y="0"/>
                    <a:pt x="391" y="0"/>
                    <a:pt x="391" y="0"/>
                  </a:cubicBezTo>
                  <a:lnTo>
                    <a:pt x="391" y="265"/>
                  </a:lnTo>
                </a:path>
              </a:pathLst>
            </a:custGeom>
            <a:solidFill>
              <a:srgbClr val="C2C4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80" name="Freeform 193"/>
            <p:cNvSpPr>
              <a:spLocks noChangeArrowheads="1"/>
            </p:cNvSpPr>
            <p:nvPr/>
          </p:nvSpPr>
          <p:spPr bwMode="auto">
            <a:xfrm>
              <a:off x="17505890" y="4855056"/>
              <a:ext cx="261880" cy="317015"/>
            </a:xfrm>
            <a:custGeom>
              <a:avLst/>
              <a:gdLst>
                <a:gd name="T0" fmla="*/ 417 w 418"/>
                <a:gd name="T1" fmla="*/ 506 h 507"/>
                <a:gd name="T2" fmla="*/ 417 w 418"/>
                <a:gd name="T3" fmla="*/ 506 h 507"/>
                <a:gd name="T4" fmla="*/ 0 w 418"/>
                <a:gd name="T5" fmla="*/ 506 h 507"/>
                <a:gd name="T6" fmla="*/ 0 w 418"/>
                <a:gd name="T7" fmla="*/ 0 h 507"/>
                <a:gd name="T8" fmla="*/ 417 w 418"/>
                <a:gd name="T9" fmla="*/ 0 h 507"/>
                <a:gd name="T10" fmla="*/ 417 w 418"/>
                <a:gd name="T11" fmla="*/ 506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507">
                  <a:moveTo>
                    <a:pt x="417" y="506"/>
                  </a:moveTo>
                  <a:lnTo>
                    <a:pt x="417" y="506"/>
                  </a:lnTo>
                  <a:cubicBezTo>
                    <a:pt x="0" y="506"/>
                    <a:pt x="0" y="506"/>
                    <a:pt x="0" y="506"/>
                  </a:cubicBezTo>
                  <a:cubicBezTo>
                    <a:pt x="0" y="338"/>
                    <a:pt x="0" y="169"/>
                    <a:pt x="0" y="0"/>
                  </a:cubicBezTo>
                  <a:cubicBezTo>
                    <a:pt x="417" y="0"/>
                    <a:pt x="417" y="0"/>
                    <a:pt x="417" y="0"/>
                  </a:cubicBezTo>
                  <a:lnTo>
                    <a:pt x="417" y="506"/>
                  </a:lnTo>
                </a:path>
              </a:pathLst>
            </a:custGeom>
            <a:solidFill>
              <a:srgbClr val="67676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81" name="Freeform 194"/>
            <p:cNvSpPr>
              <a:spLocks noChangeArrowheads="1"/>
            </p:cNvSpPr>
            <p:nvPr/>
          </p:nvSpPr>
          <p:spPr bwMode="auto">
            <a:xfrm>
              <a:off x="17486593" y="4855055"/>
              <a:ext cx="281178" cy="68917"/>
            </a:xfrm>
            <a:custGeom>
              <a:avLst/>
              <a:gdLst>
                <a:gd name="T0" fmla="*/ 447 w 448"/>
                <a:gd name="T1" fmla="*/ 110 h 111"/>
                <a:gd name="T2" fmla="*/ 447 w 448"/>
                <a:gd name="T3" fmla="*/ 110 h 111"/>
                <a:gd name="T4" fmla="*/ 0 w 448"/>
                <a:gd name="T5" fmla="*/ 110 h 111"/>
                <a:gd name="T6" fmla="*/ 0 w 448"/>
                <a:gd name="T7" fmla="*/ 0 h 111"/>
                <a:gd name="T8" fmla="*/ 447 w 448"/>
                <a:gd name="T9" fmla="*/ 0 h 111"/>
                <a:gd name="T10" fmla="*/ 447 w 448"/>
                <a:gd name="T11" fmla="*/ 11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8" h="111">
                  <a:moveTo>
                    <a:pt x="447" y="110"/>
                  </a:moveTo>
                  <a:lnTo>
                    <a:pt x="447" y="110"/>
                  </a:lnTo>
                  <a:cubicBezTo>
                    <a:pt x="0" y="110"/>
                    <a:pt x="0" y="110"/>
                    <a:pt x="0" y="110"/>
                  </a:cubicBezTo>
                  <a:cubicBezTo>
                    <a:pt x="0" y="76"/>
                    <a:pt x="0" y="38"/>
                    <a:pt x="0" y="0"/>
                  </a:cubicBezTo>
                  <a:cubicBezTo>
                    <a:pt x="447" y="0"/>
                    <a:pt x="447" y="0"/>
                    <a:pt x="447" y="0"/>
                  </a:cubicBezTo>
                  <a:lnTo>
                    <a:pt x="447" y="110"/>
                  </a:lnTo>
                </a:path>
              </a:pathLst>
            </a:custGeom>
            <a:solidFill>
              <a:srgbClr val="8282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82" name="Freeform 195"/>
            <p:cNvSpPr>
              <a:spLocks noChangeArrowheads="1"/>
            </p:cNvSpPr>
            <p:nvPr/>
          </p:nvSpPr>
          <p:spPr bwMode="auto">
            <a:xfrm>
              <a:off x="17486593" y="4959806"/>
              <a:ext cx="281178" cy="68917"/>
            </a:xfrm>
            <a:custGeom>
              <a:avLst/>
              <a:gdLst>
                <a:gd name="T0" fmla="*/ 447 w 448"/>
                <a:gd name="T1" fmla="*/ 109 h 110"/>
                <a:gd name="T2" fmla="*/ 447 w 448"/>
                <a:gd name="T3" fmla="*/ 109 h 110"/>
                <a:gd name="T4" fmla="*/ 0 w 448"/>
                <a:gd name="T5" fmla="*/ 109 h 110"/>
                <a:gd name="T6" fmla="*/ 0 w 448"/>
                <a:gd name="T7" fmla="*/ 0 h 110"/>
                <a:gd name="T8" fmla="*/ 447 w 448"/>
                <a:gd name="T9" fmla="*/ 0 h 110"/>
                <a:gd name="T10" fmla="*/ 447 w 448"/>
                <a:gd name="T11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8" h="110">
                  <a:moveTo>
                    <a:pt x="447" y="109"/>
                  </a:moveTo>
                  <a:lnTo>
                    <a:pt x="447" y="109"/>
                  </a:lnTo>
                  <a:cubicBezTo>
                    <a:pt x="0" y="109"/>
                    <a:pt x="0" y="109"/>
                    <a:pt x="0" y="109"/>
                  </a:cubicBezTo>
                  <a:cubicBezTo>
                    <a:pt x="0" y="72"/>
                    <a:pt x="0" y="37"/>
                    <a:pt x="0" y="0"/>
                  </a:cubicBezTo>
                  <a:cubicBezTo>
                    <a:pt x="447" y="0"/>
                    <a:pt x="447" y="0"/>
                    <a:pt x="447" y="0"/>
                  </a:cubicBezTo>
                  <a:lnTo>
                    <a:pt x="447" y="109"/>
                  </a:lnTo>
                </a:path>
              </a:pathLst>
            </a:custGeom>
            <a:solidFill>
              <a:srgbClr val="8282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83" name="Freeform 196"/>
            <p:cNvSpPr>
              <a:spLocks noChangeArrowheads="1"/>
            </p:cNvSpPr>
            <p:nvPr/>
          </p:nvSpPr>
          <p:spPr bwMode="auto">
            <a:xfrm>
              <a:off x="17486593" y="5064559"/>
              <a:ext cx="281178" cy="68917"/>
            </a:xfrm>
            <a:custGeom>
              <a:avLst/>
              <a:gdLst>
                <a:gd name="T0" fmla="*/ 447 w 448"/>
                <a:gd name="T1" fmla="*/ 109 h 110"/>
                <a:gd name="T2" fmla="*/ 447 w 448"/>
                <a:gd name="T3" fmla="*/ 109 h 110"/>
                <a:gd name="T4" fmla="*/ 0 w 448"/>
                <a:gd name="T5" fmla="*/ 109 h 110"/>
                <a:gd name="T6" fmla="*/ 0 w 448"/>
                <a:gd name="T7" fmla="*/ 0 h 110"/>
                <a:gd name="T8" fmla="*/ 447 w 448"/>
                <a:gd name="T9" fmla="*/ 0 h 110"/>
                <a:gd name="T10" fmla="*/ 447 w 448"/>
                <a:gd name="T11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8" h="110">
                  <a:moveTo>
                    <a:pt x="447" y="109"/>
                  </a:moveTo>
                  <a:lnTo>
                    <a:pt x="447" y="109"/>
                  </a:lnTo>
                  <a:cubicBezTo>
                    <a:pt x="0" y="109"/>
                    <a:pt x="0" y="109"/>
                    <a:pt x="0" y="109"/>
                  </a:cubicBezTo>
                  <a:cubicBezTo>
                    <a:pt x="0" y="71"/>
                    <a:pt x="0" y="33"/>
                    <a:pt x="0" y="0"/>
                  </a:cubicBezTo>
                  <a:cubicBezTo>
                    <a:pt x="447" y="0"/>
                    <a:pt x="447" y="0"/>
                    <a:pt x="447" y="0"/>
                  </a:cubicBezTo>
                  <a:lnTo>
                    <a:pt x="447" y="109"/>
                  </a:lnTo>
                </a:path>
              </a:pathLst>
            </a:custGeom>
            <a:solidFill>
              <a:srgbClr val="8282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84" name="Freeform 197"/>
            <p:cNvSpPr>
              <a:spLocks noChangeArrowheads="1"/>
            </p:cNvSpPr>
            <p:nvPr/>
          </p:nvSpPr>
          <p:spPr bwMode="auto">
            <a:xfrm>
              <a:off x="19090960" y="3942606"/>
              <a:ext cx="407983" cy="405226"/>
            </a:xfrm>
            <a:custGeom>
              <a:avLst/>
              <a:gdLst>
                <a:gd name="T0" fmla="*/ 578 w 651"/>
                <a:gd name="T1" fmla="*/ 122 h 650"/>
                <a:gd name="T2" fmla="*/ 578 w 651"/>
                <a:gd name="T3" fmla="*/ 122 h 650"/>
                <a:gd name="T4" fmla="*/ 502 w 651"/>
                <a:gd name="T5" fmla="*/ 54 h 650"/>
                <a:gd name="T6" fmla="*/ 468 w 651"/>
                <a:gd name="T7" fmla="*/ 88 h 650"/>
                <a:gd name="T8" fmla="*/ 359 w 651"/>
                <a:gd name="T9" fmla="*/ 50 h 650"/>
                <a:gd name="T10" fmla="*/ 359 w 651"/>
                <a:gd name="T11" fmla="*/ 0 h 650"/>
                <a:gd name="T12" fmla="*/ 258 w 651"/>
                <a:gd name="T13" fmla="*/ 8 h 650"/>
                <a:gd name="T14" fmla="*/ 258 w 651"/>
                <a:gd name="T15" fmla="*/ 54 h 650"/>
                <a:gd name="T16" fmla="*/ 182 w 651"/>
                <a:gd name="T17" fmla="*/ 88 h 650"/>
                <a:gd name="T18" fmla="*/ 157 w 651"/>
                <a:gd name="T19" fmla="*/ 105 h 650"/>
                <a:gd name="T20" fmla="*/ 118 w 651"/>
                <a:gd name="T21" fmla="*/ 71 h 650"/>
                <a:gd name="T22" fmla="*/ 51 w 651"/>
                <a:gd name="T23" fmla="*/ 147 h 650"/>
                <a:gd name="T24" fmla="*/ 85 w 651"/>
                <a:gd name="T25" fmla="*/ 181 h 650"/>
                <a:gd name="T26" fmla="*/ 47 w 651"/>
                <a:gd name="T27" fmla="*/ 290 h 650"/>
                <a:gd name="T28" fmla="*/ 0 w 651"/>
                <a:gd name="T29" fmla="*/ 290 h 650"/>
                <a:gd name="T30" fmla="*/ 5 w 651"/>
                <a:gd name="T31" fmla="*/ 391 h 650"/>
                <a:gd name="T32" fmla="*/ 51 w 651"/>
                <a:gd name="T33" fmla="*/ 391 h 650"/>
                <a:gd name="T34" fmla="*/ 102 w 651"/>
                <a:gd name="T35" fmla="*/ 497 h 650"/>
                <a:gd name="T36" fmla="*/ 72 w 651"/>
                <a:gd name="T37" fmla="*/ 531 h 650"/>
                <a:gd name="T38" fmla="*/ 148 w 651"/>
                <a:gd name="T39" fmla="*/ 598 h 650"/>
                <a:gd name="T40" fmla="*/ 178 w 651"/>
                <a:gd name="T41" fmla="*/ 565 h 650"/>
                <a:gd name="T42" fmla="*/ 287 w 651"/>
                <a:gd name="T43" fmla="*/ 602 h 650"/>
                <a:gd name="T44" fmla="*/ 291 w 651"/>
                <a:gd name="T45" fmla="*/ 649 h 650"/>
                <a:gd name="T46" fmla="*/ 393 w 651"/>
                <a:gd name="T47" fmla="*/ 644 h 650"/>
                <a:gd name="T48" fmla="*/ 389 w 651"/>
                <a:gd name="T49" fmla="*/ 598 h 650"/>
                <a:gd name="T50" fmla="*/ 468 w 651"/>
                <a:gd name="T51" fmla="*/ 565 h 650"/>
                <a:gd name="T52" fmla="*/ 494 w 651"/>
                <a:gd name="T53" fmla="*/ 548 h 650"/>
                <a:gd name="T54" fmla="*/ 528 w 651"/>
                <a:gd name="T55" fmla="*/ 581 h 650"/>
                <a:gd name="T56" fmla="*/ 599 w 651"/>
                <a:gd name="T57" fmla="*/ 505 h 650"/>
                <a:gd name="T58" fmla="*/ 561 w 651"/>
                <a:gd name="T59" fmla="*/ 472 h 650"/>
                <a:gd name="T60" fmla="*/ 599 w 651"/>
                <a:gd name="T61" fmla="*/ 362 h 650"/>
                <a:gd name="T62" fmla="*/ 650 w 651"/>
                <a:gd name="T63" fmla="*/ 362 h 650"/>
                <a:gd name="T64" fmla="*/ 641 w 651"/>
                <a:gd name="T65" fmla="*/ 257 h 650"/>
                <a:gd name="T66" fmla="*/ 595 w 651"/>
                <a:gd name="T67" fmla="*/ 261 h 650"/>
                <a:gd name="T68" fmla="*/ 544 w 651"/>
                <a:gd name="T69" fmla="*/ 155 h 650"/>
                <a:gd name="T70" fmla="*/ 578 w 651"/>
                <a:gd name="T71" fmla="*/ 122 h 650"/>
                <a:gd name="T72" fmla="*/ 477 w 651"/>
                <a:gd name="T73" fmla="*/ 463 h 650"/>
                <a:gd name="T74" fmla="*/ 477 w 651"/>
                <a:gd name="T75" fmla="*/ 463 h 650"/>
                <a:gd name="T76" fmla="*/ 430 w 651"/>
                <a:gd name="T77" fmla="*/ 501 h 650"/>
                <a:gd name="T78" fmla="*/ 186 w 651"/>
                <a:gd name="T79" fmla="*/ 480 h 650"/>
                <a:gd name="T80" fmla="*/ 173 w 651"/>
                <a:gd name="T81" fmla="*/ 190 h 650"/>
                <a:gd name="T82" fmla="*/ 220 w 651"/>
                <a:gd name="T83" fmla="*/ 151 h 650"/>
                <a:gd name="T84" fmla="*/ 460 w 651"/>
                <a:gd name="T85" fmla="*/ 172 h 650"/>
                <a:gd name="T86" fmla="*/ 477 w 651"/>
                <a:gd name="T87" fmla="*/ 463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1" h="650">
                  <a:moveTo>
                    <a:pt x="578" y="122"/>
                  </a:moveTo>
                  <a:lnTo>
                    <a:pt x="578" y="122"/>
                  </a:lnTo>
                  <a:cubicBezTo>
                    <a:pt x="502" y="54"/>
                    <a:pt x="502" y="54"/>
                    <a:pt x="502" y="54"/>
                  </a:cubicBezTo>
                  <a:cubicBezTo>
                    <a:pt x="468" y="88"/>
                    <a:pt x="468" y="88"/>
                    <a:pt x="468" y="88"/>
                  </a:cubicBezTo>
                  <a:cubicBezTo>
                    <a:pt x="435" y="67"/>
                    <a:pt x="397" y="54"/>
                    <a:pt x="359" y="5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32" y="63"/>
                    <a:pt x="207" y="71"/>
                    <a:pt x="182" y="88"/>
                  </a:cubicBezTo>
                  <a:cubicBezTo>
                    <a:pt x="173" y="93"/>
                    <a:pt x="165" y="97"/>
                    <a:pt x="157" y="105"/>
                  </a:cubicBezTo>
                  <a:cubicBezTo>
                    <a:pt x="118" y="71"/>
                    <a:pt x="118" y="71"/>
                    <a:pt x="118" y="71"/>
                  </a:cubicBezTo>
                  <a:cubicBezTo>
                    <a:pt x="51" y="147"/>
                    <a:pt x="51" y="147"/>
                    <a:pt x="51" y="147"/>
                  </a:cubicBezTo>
                  <a:cubicBezTo>
                    <a:pt x="85" y="181"/>
                    <a:pt x="85" y="181"/>
                    <a:pt x="85" y="181"/>
                  </a:cubicBezTo>
                  <a:cubicBezTo>
                    <a:pt x="64" y="215"/>
                    <a:pt x="51" y="252"/>
                    <a:pt x="47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5" y="391"/>
                    <a:pt x="5" y="391"/>
                    <a:pt x="5" y="391"/>
                  </a:cubicBezTo>
                  <a:cubicBezTo>
                    <a:pt x="51" y="391"/>
                    <a:pt x="51" y="391"/>
                    <a:pt x="51" y="391"/>
                  </a:cubicBezTo>
                  <a:cubicBezTo>
                    <a:pt x="64" y="430"/>
                    <a:pt x="81" y="463"/>
                    <a:pt x="102" y="497"/>
                  </a:cubicBezTo>
                  <a:cubicBezTo>
                    <a:pt x="72" y="531"/>
                    <a:pt x="72" y="531"/>
                    <a:pt x="72" y="531"/>
                  </a:cubicBezTo>
                  <a:cubicBezTo>
                    <a:pt x="148" y="598"/>
                    <a:pt x="148" y="598"/>
                    <a:pt x="148" y="598"/>
                  </a:cubicBezTo>
                  <a:cubicBezTo>
                    <a:pt x="178" y="565"/>
                    <a:pt x="178" y="565"/>
                    <a:pt x="178" y="565"/>
                  </a:cubicBezTo>
                  <a:cubicBezTo>
                    <a:pt x="211" y="586"/>
                    <a:pt x="249" y="598"/>
                    <a:pt x="287" y="602"/>
                  </a:cubicBezTo>
                  <a:cubicBezTo>
                    <a:pt x="291" y="649"/>
                    <a:pt x="291" y="649"/>
                    <a:pt x="291" y="649"/>
                  </a:cubicBezTo>
                  <a:cubicBezTo>
                    <a:pt x="393" y="644"/>
                    <a:pt x="393" y="644"/>
                    <a:pt x="393" y="644"/>
                  </a:cubicBezTo>
                  <a:cubicBezTo>
                    <a:pt x="389" y="598"/>
                    <a:pt x="389" y="598"/>
                    <a:pt x="389" y="598"/>
                  </a:cubicBezTo>
                  <a:cubicBezTo>
                    <a:pt x="418" y="590"/>
                    <a:pt x="443" y="581"/>
                    <a:pt x="468" y="565"/>
                  </a:cubicBezTo>
                  <a:cubicBezTo>
                    <a:pt x="477" y="560"/>
                    <a:pt x="485" y="552"/>
                    <a:pt x="494" y="548"/>
                  </a:cubicBezTo>
                  <a:cubicBezTo>
                    <a:pt x="528" y="581"/>
                    <a:pt x="528" y="581"/>
                    <a:pt x="528" y="581"/>
                  </a:cubicBezTo>
                  <a:cubicBezTo>
                    <a:pt x="599" y="505"/>
                    <a:pt x="599" y="505"/>
                    <a:pt x="599" y="505"/>
                  </a:cubicBezTo>
                  <a:cubicBezTo>
                    <a:pt x="561" y="472"/>
                    <a:pt x="561" y="472"/>
                    <a:pt x="561" y="472"/>
                  </a:cubicBezTo>
                  <a:cubicBezTo>
                    <a:pt x="582" y="438"/>
                    <a:pt x="595" y="400"/>
                    <a:pt x="599" y="362"/>
                  </a:cubicBezTo>
                  <a:cubicBezTo>
                    <a:pt x="650" y="362"/>
                    <a:pt x="650" y="362"/>
                    <a:pt x="650" y="362"/>
                  </a:cubicBezTo>
                  <a:cubicBezTo>
                    <a:pt x="641" y="257"/>
                    <a:pt x="641" y="257"/>
                    <a:pt x="641" y="257"/>
                  </a:cubicBezTo>
                  <a:cubicBezTo>
                    <a:pt x="595" y="261"/>
                    <a:pt x="595" y="261"/>
                    <a:pt x="595" y="261"/>
                  </a:cubicBezTo>
                  <a:cubicBezTo>
                    <a:pt x="586" y="223"/>
                    <a:pt x="569" y="190"/>
                    <a:pt x="544" y="155"/>
                  </a:cubicBezTo>
                  <a:lnTo>
                    <a:pt x="578" y="122"/>
                  </a:lnTo>
                  <a:close/>
                  <a:moveTo>
                    <a:pt x="477" y="463"/>
                  </a:moveTo>
                  <a:lnTo>
                    <a:pt x="477" y="463"/>
                  </a:lnTo>
                  <a:cubicBezTo>
                    <a:pt x="464" y="480"/>
                    <a:pt x="447" y="493"/>
                    <a:pt x="430" y="501"/>
                  </a:cubicBezTo>
                  <a:cubicBezTo>
                    <a:pt x="354" y="548"/>
                    <a:pt x="254" y="539"/>
                    <a:pt x="186" y="480"/>
                  </a:cubicBezTo>
                  <a:cubicBezTo>
                    <a:pt x="102" y="404"/>
                    <a:pt x="93" y="273"/>
                    <a:pt x="173" y="190"/>
                  </a:cubicBezTo>
                  <a:cubicBezTo>
                    <a:pt x="186" y="172"/>
                    <a:pt x="203" y="160"/>
                    <a:pt x="220" y="151"/>
                  </a:cubicBezTo>
                  <a:cubicBezTo>
                    <a:pt x="296" y="105"/>
                    <a:pt x="393" y="109"/>
                    <a:pt x="460" y="172"/>
                  </a:cubicBezTo>
                  <a:cubicBezTo>
                    <a:pt x="544" y="248"/>
                    <a:pt x="553" y="379"/>
                    <a:pt x="477" y="463"/>
                  </a:cubicBezTo>
                  <a:close/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85" name="Freeform 198"/>
            <p:cNvSpPr>
              <a:spLocks noChangeArrowheads="1"/>
            </p:cNvSpPr>
            <p:nvPr/>
          </p:nvSpPr>
          <p:spPr bwMode="auto">
            <a:xfrm>
              <a:off x="19634020" y="4110760"/>
              <a:ext cx="322527" cy="322528"/>
            </a:xfrm>
            <a:custGeom>
              <a:avLst/>
              <a:gdLst>
                <a:gd name="T0" fmla="*/ 430 w 515"/>
                <a:gd name="T1" fmla="*/ 118 h 516"/>
                <a:gd name="T2" fmla="*/ 430 w 515"/>
                <a:gd name="T3" fmla="*/ 118 h 516"/>
                <a:gd name="T4" fmla="*/ 375 w 515"/>
                <a:gd name="T5" fmla="*/ 68 h 516"/>
                <a:gd name="T6" fmla="*/ 388 w 515"/>
                <a:gd name="T7" fmla="*/ 30 h 516"/>
                <a:gd name="T8" fmla="*/ 295 w 515"/>
                <a:gd name="T9" fmla="*/ 0 h 516"/>
                <a:gd name="T10" fmla="*/ 282 w 515"/>
                <a:gd name="T11" fmla="*/ 34 h 516"/>
                <a:gd name="T12" fmla="*/ 206 w 515"/>
                <a:gd name="T13" fmla="*/ 39 h 516"/>
                <a:gd name="T14" fmla="*/ 189 w 515"/>
                <a:gd name="T15" fmla="*/ 4 h 516"/>
                <a:gd name="T16" fmla="*/ 126 w 515"/>
                <a:gd name="T17" fmla="*/ 34 h 516"/>
                <a:gd name="T18" fmla="*/ 101 w 515"/>
                <a:gd name="T19" fmla="*/ 47 h 516"/>
                <a:gd name="T20" fmla="*/ 118 w 515"/>
                <a:gd name="T21" fmla="*/ 81 h 516"/>
                <a:gd name="T22" fmla="*/ 67 w 515"/>
                <a:gd name="T23" fmla="*/ 139 h 516"/>
                <a:gd name="T24" fmla="*/ 29 w 515"/>
                <a:gd name="T25" fmla="*/ 127 h 516"/>
                <a:gd name="T26" fmla="*/ 0 w 515"/>
                <a:gd name="T27" fmla="*/ 220 h 516"/>
                <a:gd name="T28" fmla="*/ 38 w 515"/>
                <a:gd name="T29" fmla="*/ 232 h 516"/>
                <a:gd name="T30" fmla="*/ 42 w 515"/>
                <a:gd name="T31" fmla="*/ 308 h 516"/>
                <a:gd name="T32" fmla="*/ 8 w 515"/>
                <a:gd name="T33" fmla="*/ 325 h 516"/>
                <a:gd name="T34" fmla="*/ 46 w 515"/>
                <a:gd name="T35" fmla="*/ 414 h 516"/>
                <a:gd name="T36" fmla="*/ 84 w 515"/>
                <a:gd name="T37" fmla="*/ 397 h 516"/>
                <a:gd name="T38" fmla="*/ 143 w 515"/>
                <a:gd name="T39" fmla="*/ 447 h 516"/>
                <a:gd name="T40" fmla="*/ 131 w 515"/>
                <a:gd name="T41" fmla="*/ 485 h 516"/>
                <a:gd name="T42" fmla="*/ 219 w 515"/>
                <a:gd name="T43" fmla="*/ 515 h 516"/>
                <a:gd name="T44" fmla="*/ 232 w 515"/>
                <a:gd name="T45" fmla="*/ 477 h 516"/>
                <a:gd name="T46" fmla="*/ 312 w 515"/>
                <a:gd name="T47" fmla="*/ 472 h 516"/>
                <a:gd name="T48" fmla="*/ 329 w 515"/>
                <a:gd name="T49" fmla="*/ 506 h 516"/>
                <a:gd name="T50" fmla="*/ 392 w 515"/>
                <a:gd name="T51" fmla="*/ 477 h 516"/>
                <a:gd name="T52" fmla="*/ 413 w 515"/>
                <a:gd name="T53" fmla="*/ 464 h 516"/>
                <a:gd name="T54" fmla="*/ 396 w 515"/>
                <a:gd name="T55" fmla="*/ 430 h 516"/>
                <a:gd name="T56" fmla="*/ 447 w 515"/>
                <a:gd name="T57" fmla="*/ 371 h 516"/>
                <a:gd name="T58" fmla="*/ 485 w 515"/>
                <a:gd name="T59" fmla="*/ 384 h 516"/>
                <a:gd name="T60" fmla="*/ 514 w 515"/>
                <a:gd name="T61" fmla="*/ 296 h 516"/>
                <a:gd name="T62" fmla="*/ 480 w 515"/>
                <a:gd name="T63" fmla="*/ 283 h 516"/>
                <a:gd name="T64" fmla="*/ 472 w 515"/>
                <a:gd name="T65" fmla="*/ 203 h 516"/>
                <a:gd name="T66" fmla="*/ 510 w 515"/>
                <a:gd name="T67" fmla="*/ 186 h 516"/>
                <a:gd name="T68" fmla="*/ 468 w 515"/>
                <a:gd name="T69" fmla="*/ 101 h 516"/>
                <a:gd name="T70" fmla="*/ 430 w 515"/>
                <a:gd name="T71" fmla="*/ 118 h 516"/>
                <a:gd name="T72" fmla="*/ 400 w 515"/>
                <a:gd name="T73" fmla="*/ 304 h 516"/>
                <a:gd name="T74" fmla="*/ 400 w 515"/>
                <a:gd name="T75" fmla="*/ 304 h 516"/>
                <a:gd name="T76" fmla="*/ 367 w 515"/>
                <a:gd name="T77" fmla="*/ 354 h 516"/>
                <a:gd name="T78" fmla="*/ 333 w 515"/>
                <a:gd name="T79" fmla="*/ 384 h 516"/>
                <a:gd name="T80" fmla="*/ 211 w 515"/>
                <a:gd name="T81" fmla="*/ 397 h 516"/>
                <a:gd name="T82" fmla="*/ 118 w 515"/>
                <a:gd name="T83" fmla="*/ 207 h 516"/>
                <a:gd name="T84" fmla="*/ 147 w 515"/>
                <a:gd name="T85" fmla="*/ 157 h 516"/>
                <a:gd name="T86" fmla="*/ 181 w 515"/>
                <a:gd name="T87" fmla="*/ 127 h 516"/>
                <a:gd name="T88" fmla="*/ 307 w 515"/>
                <a:gd name="T89" fmla="*/ 114 h 516"/>
                <a:gd name="T90" fmla="*/ 400 w 515"/>
                <a:gd name="T91" fmla="*/ 304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5" h="516">
                  <a:moveTo>
                    <a:pt x="430" y="118"/>
                  </a:moveTo>
                  <a:lnTo>
                    <a:pt x="430" y="118"/>
                  </a:lnTo>
                  <a:cubicBezTo>
                    <a:pt x="417" y="97"/>
                    <a:pt x="396" y="81"/>
                    <a:pt x="375" y="68"/>
                  </a:cubicBezTo>
                  <a:cubicBezTo>
                    <a:pt x="388" y="30"/>
                    <a:pt x="388" y="30"/>
                    <a:pt x="388" y="3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282" y="34"/>
                    <a:pt x="282" y="34"/>
                    <a:pt x="282" y="34"/>
                  </a:cubicBezTo>
                  <a:cubicBezTo>
                    <a:pt x="257" y="34"/>
                    <a:pt x="232" y="34"/>
                    <a:pt x="206" y="39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97" y="97"/>
                    <a:pt x="80" y="118"/>
                    <a:pt x="67" y="139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8" y="232"/>
                    <a:pt x="38" y="232"/>
                    <a:pt x="38" y="232"/>
                  </a:cubicBezTo>
                  <a:cubicBezTo>
                    <a:pt x="34" y="257"/>
                    <a:pt x="34" y="283"/>
                    <a:pt x="42" y="308"/>
                  </a:cubicBezTo>
                  <a:cubicBezTo>
                    <a:pt x="8" y="325"/>
                    <a:pt x="8" y="325"/>
                    <a:pt x="8" y="325"/>
                  </a:cubicBezTo>
                  <a:cubicBezTo>
                    <a:pt x="46" y="414"/>
                    <a:pt x="46" y="414"/>
                    <a:pt x="46" y="414"/>
                  </a:cubicBezTo>
                  <a:cubicBezTo>
                    <a:pt x="84" y="397"/>
                    <a:pt x="84" y="397"/>
                    <a:pt x="84" y="397"/>
                  </a:cubicBezTo>
                  <a:cubicBezTo>
                    <a:pt x="101" y="414"/>
                    <a:pt x="118" y="435"/>
                    <a:pt x="143" y="447"/>
                  </a:cubicBezTo>
                  <a:cubicBezTo>
                    <a:pt x="131" y="485"/>
                    <a:pt x="131" y="485"/>
                    <a:pt x="131" y="485"/>
                  </a:cubicBezTo>
                  <a:cubicBezTo>
                    <a:pt x="219" y="515"/>
                    <a:pt x="219" y="515"/>
                    <a:pt x="219" y="515"/>
                  </a:cubicBezTo>
                  <a:cubicBezTo>
                    <a:pt x="232" y="477"/>
                    <a:pt x="232" y="477"/>
                    <a:pt x="232" y="477"/>
                  </a:cubicBezTo>
                  <a:cubicBezTo>
                    <a:pt x="257" y="481"/>
                    <a:pt x="282" y="481"/>
                    <a:pt x="312" y="472"/>
                  </a:cubicBezTo>
                  <a:cubicBezTo>
                    <a:pt x="329" y="506"/>
                    <a:pt x="329" y="506"/>
                    <a:pt x="329" y="506"/>
                  </a:cubicBezTo>
                  <a:cubicBezTo>
                    <a:pt x="392" y="477"/>
                    <a:pt x="392" y="477"/>
                    <a:pt x="392" y="477"/>
                  </a:cubicBezTo>
                  <a:cubicBezTo>
                    <a:pt x="413" y="464"/>
                    <a:pt x="413" y="464"/>
                    <a:pt x="413" y="464"/>
                  </a:cubicBezTo>
                  <a:cubicBezTo>
                    <a:pt x="396" y="430"/>
                    <a:pt x="396" y="430"/>
                    <a:pt x="396" y="430"/>
                  </a:cubicBezTo>
                  <a:cubicBezTo>
                    <a:pt x="417" y="414"/>
                    <a:pt x="434" y="397"/>
                    <a:pt x="447" y="371"/>
                  </a:cubicBezTo>
                  <a:cubicBezTo>
                    <a:pt x="485" y="384"/>
                    <a:pt x="485" y="384"/>
                    <a:pt x="485" y="384"/>
                  </a:cubicBezTo>
                  <a:cubicBezTo>
                    <a:pt x="514" y="296"/>
                    <a:pt x="514" y="296"/>
                    <a:pt x="514" y="296"/>
                  </a:cubicBezTo>
                  <a:cubicBezTo>
                    <a:pt x="480" y="283"/>
                    <a:pt x="480" y="283"/>
                    <a:pt x="480" y="283"/>
                  </a:cubicBezTo>
                  <a:cubicBezTo>
                    <a:pt x="480" y="257"/>
                    <a:pt x="480" y="228"/>
                    <a:pt x="472" y="203"/>
                  </a:cubicBezTo>
                  <a:cubicBezTo>
                    <a:pt x="510" y="186"/>
                    <a:pt x="510" y="186"/>
                    <a:pt x="510" y="186"/>
                  </a:cubicBezTo>
                  <a:cubicBezTo>
                    <a:pt x="468" y="101"/>
                    <a:pt x="468" y="101"/>
                    <a:pt x="468" y="101"/>
                  </a:cubicBezTo>
                  <a:lnTo>
                    <a:pt x="430" y="118"/>
                  </a:lnTo>
                  <a:close/>
                  <a:moveTo>
                    <a:pt x="400" y="304"/>
                  </a:moveTo>
                  <a:lnTo>
                    <a:pt x="400" y="304"/>
                  </a:lnTo>
                  <a:cubicBezTo>
                    <a:pt x="392" y="325"/>
                    <a:pt x="383" y="342"/>
                    <a:pt x="367" y="354"/>
                  </a:cubicBezTo>
                  <a:cubicBezTo>
                    <a:pt x="358" y="367"/>
                    <a:pt x="346" y="375"/>
                    <a:pt x="333" y="384"/>
                  </a:cubicBezTo>
                  <a:cubicBezTo>
                    <a:pt x="299" y="405"/>
                    <a:pt x="253" y="414"/>
                    <a:pt x="211" y="397"/>
                  </a:cubicBezTo>
                  <a:cubicBezTo>
                    <a:pt x="131" y="371"/>
                    <a:pt x="88" y="287"/>
                    <a:pt x="118" y="207"/>
                  </a:cubicBezTo>
                  <a:cubicBezTo>
                    <a:pt x="122" y="190"/>
                    <a:pt x="135" y="173"/>
                    <a:pt x="147" y="157"/>
                  </a:cubicBezTo>
                  <a:cubicBezTo>
                    <a:pt x="156" y="144"/>
                    <a:pt x="168" y="135"/>
                    <a:pt x="181" y="127"/>
                  </a:cubicBezTo>
                  <a:cubicBezTo>
                    <a:pt x="219" y="106"/>
                    <a:pt x="265" y="101"/>
                    <a:pt x="307" y="114"/>
                  </a:cubicBezTo>
                  <a:cubicBezTo>
                    <a:pt x="383" y="144"/>
                    <a:pt x="425" y="228"/>
                    <a:pt x="400" y="304"/>
                  </a:cubicBezTo>
                  <a:close/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86" name="Freeform 199"/>
            <p:cNvSpPr>
              <a:spLocks noChangeArrowheads="1"/>
            </p:cNvSpPr>
            <p:nvPr/>
          </p:nvSpPr>
          <p:spPr bwMode="auto">
            <a:xfrm>
              <a:off x="19589914" y="4022548"/>
              <a:ext cx="446576" cy="496196"/>
            </a:xfrm>
            <a:custGeom>
              <a:avLst/>
              <a:gdLst>
                <a:gd name="T0" fmla="*/ 658 w 713"/>
                <a:gd name="T1" fmla="*/ 624 h 794"/>
                <a:gd name="T2" fmla="*/ 658 w 713"/>
                <a:gd name="T3" fmla="*/ 624 h 794"/>
                <a:gd name="T4" fmla="*/ 633 w 713"/>
                <a:gd name="T5" fmla="*/ 611 h 794"/>
                <a:gd name="T6" fmla="*/ 662 w 713"/>
                <a:gd name="T7" fmla="*/ 544 h 794"/>
                <a:gd name="T8" fmla="*/ 691 w 713"/>
                <a:gd name="T9" fmla="*/ 557 h 794"/>
                <a:gd name="T10" fmla="*/ 658 w 713"/>
                <a:gd name="T11" fmla="*/ 624 h 794"/>
                <a:gd name="T12" fmla="*/ 708 w 713"/>
                <a:gd name="T13" fmla="*/ 481 h 794"/>
                <a:gd name="T14" fmla="*/ 708 w 713"/>
                <a:gd name="T15" fmla="*/ 481 h 794"/>
                <a:gd name="T16" fmla="*/ 679 w 713"/>
                <a:gd name="T17" fmla="*/ 476 h 794"/>
                <a:gd name="T18" fmla="*/ 683 w 713"/>
                <a:gd name="T19" fmla="*/ 405 h 794"/>
                <a:gd name="T20" fmla="*/ 712 w 713"/>
                <a:gd name="T21" fmla="*/ 405 h 794"/>
                <a:gd name="T22" fmla="*/ 708 w 713"/>
                <a:gd name="T23" fmla="*/ 481 h 794"/>
                <a:gd name="T24" fmla="*/ 704 w 713"/>
                <a:gd name="T25" fmla="*/ 329 h 794"/>
                <a:gd name="T26" fmla="*/ 704 w 713"/>
                <a:gd name="T27" fmla="*/ 329 h 794"/>
                <a:gd name="T28" fmla="*/ 675 w 713"/>
                <a:gd name="T29" fmla="*/ 337 h 794"/>
                <a:gd name="T30" fmla="*/ 654 w 713"/>
                <a:gd name="T31" fmla="*/ 270 h 794"/>
                <a:gd name="T32" fmla="*/ 679 w 713"/>
                <a:gd name="T33" fmla="*/ 257 h 794"/>
                <a:gd name="T34" fmla="*/ 704 w 713"/>
                <a:gd name="T35" fmla="*/ 329 h 794"/>
                <a:gd name="T36" fmla="*/ 645 w 713"/>
                <a:gd name="T37" fmla="*/ 190 h 794"/>
                <a:gd name="T38" fmla="*/ 645 w 713"/>
                <a:gd name="T39" fmla="*/ 190 h 794"/>
                <a:gd name="T40" fmla="*/ 620 w 713"/>
                <a:gd name="T41" fmla="*/ 207 h 794"/>
                <a:gd name="T42" fmla="*/ 578 w 713"/>
                <a:gd name="T43" fmla="*/ 152 h 794"/>
                <a:gd name="T44" fmla="*/ 573 w 713"/>
                <a:gd name="T45" fmla="*/ 152 h 794"/>
                <a:gd name="T46" fmla="*/ 594 w 713"/>
                <a:gd name="T47" fmla="*/ 131 h 794"/>
                <a:gd name="T48" fmla="*/ 594 w 713"/>
                <a:gd name="T49" fmla="*/ 131 h 794"/>
                <a:gd name="T50" fmla="*/ 645 w 713"/>
                <a:gd name="T51" fmla="*/ 190 h 794"/>
                <a:gd name="T52" fmla="*/ 523 w 713"/>
                <a:gd name="T53" fmla="*/ 106 h 794"/>
                <a:gd name="T54" fmla="*/ 523 w 713"/>
                <a:gd name="T55" fmla="*/ 106 h 794"/>
                <a:gd name="T56" fmla="*/ 460 w 713"/>
                <a:gd name="T57" fmla="*/ 68 h 794"/>
                <a:gd name="T58" fmla="*/ 472 w 713"/>
                <a:gd name="T59" fmla="*/ 42 h 794"/>
                <a:gd name="T60" fmla="*/ 536 w 713"/>
                <a:gd name="T61" fmla="*/ 80 h 794"/>
                <a:gd name="T62" fmla="*/ 523 w 713"/>
                <a:gd name="T63" fmla="*/ 106 h 794"/>
                <a:gd name="T64" fmla="*/ 392 w 713"/>
                <a:gd name="T65" fmla="*/ 46 h 794"/>
                <a:gd name="T66" fmla="*/ 392 w 713"/>
                <a:gd name="T67" fmla="*/ 46 h 794"/>
                <a:gd name="T68" fmla="*/ 325 w 713"/>
                <a:gd name="T69" fmla="*/ 34 h 794"/>
                <a:gd name="T70" fmla="*/ 325 w 713"/>
                <a:gd name="T71" fmla="*/ 8 h 794"/>
                <a:gd name="T72" fmla="*/ 401 w 713"/>
                <a:gd name="T73" fmla="*/ 17 h 794"/>
                <a:gd name="T74" fmla="*/ 392 w 713"/>
                <a:gd name="T75" fmla="*/ 46 h 794"/>
                <a:gd name="T76" fmla="*/ 253 w 713"/>
                <a:gd name="T77" fmla="*/ 38 h 794"/>
                <a:gd name="T78" fmla="*/ 253 w 713"/>
                <a:gd name="T79" fmla="*/ 38 h 794"/>
                <a:gd name="T80" fmla="*/ 182 w 713"/>
                <a:gd name="T81" fmla="*/ 55 h 794"/>
                <a:gd name="T82" fmla="*/ 173 w 713"/>
                <a:gd name="T83" fmla="*/ 25 h 794"/>
                <a:gd name="T84" fmla="*/ 249 w 713"/>
                <a:gd name="T85" fmla="*/ 8 h 794"/>
                <a:gd name="T86" fmla="*/ 253 w 713"/>
                <a:gd name="T87" fmla="*/ 38 h 794"/>
                <a:gd name="T88" fmla="*/ 131 w 713"/>
                <a:gd name="T89" fmla="*/ 29 h 794"/>
                <a:gd name="T90" fmla="*/ 131 w 713"/>
                <a:gd name="T91" fmla="*/ 29 h 794"/>
                <a:gd name="T92" fmla="*/ 131 w 713"/>
                <a:gd name="T93" fmla="*/ 126 h 794"/>
                <a:gd name="T94" fmla="*/ 29 w 713"/>
                <a:gd name="T95" fmla="*/ 126 h 794"/>
                <a:gd name="T96" fmla="*/ 29 w 713"/>
                <a:gd name="T97" fmla="*/ 25 h 794"/>
                <a:gd name="T98" fmla="*/ 131 w 713"/>
                <a:gd name="T99" fmla="*/ 29 h 794"/>
                <a:gd name="T100" fmla="*/ 654 w 713"/>
                <a:gd name="T101" fmla="*/ 666 h 794"/>
                <a:gd name="T102" fmla="*/ 654 w 713"/>
                <a:gd name="T103" fmla="*/ 666 h 794"/>
                <a:gd name="T104" fmla="*/ 649 w 713"/>
                <a:gd name="T105" fmla="*/ 767 h 794"/>
                <a:gd name="T106" fmla="*/ 552 w 713"/>
                <a:gd name="T107" fmla="*/ 763 h 794"/>
                <a:gd name="T108" fmla="*/ 552 w 713"/>
                <a:gd name="T109" fmla="*/ 666 h 794"/>
                <a:gd name="T110" fmla="*/ 654 w 713"/>
                <a:gd name="T111" fmla="*/ 666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3" h="794">
                  <a:moveTo>
                    <a:pt x="658" y="624"/>
                  </a:moveTo>
                  <a:lnTo>
                    <a:pt x="658" y="624"/>
                  </a:lnTo>
                  <a:cubicBezTo>
                    <a:pt x="633" y="611"/>
                    <a:pt x="633" y="611"/>
                    <a:pt x="633" y="611"/>
                  </a:cubicBezTo>
                  <a:cubicBezTo>
                    <a:pt x="645" y="590"/>
                    <a:pt x="658" y="569"/>
                    <a:pt x="662" y="544"/>
                  </a:cubicBezTo>
                  <a:cubicBezTo>
                    <a:pt x="691" y="557"/>
                    <a:pt x="691" y="557"/>
                    <a:pt x="691" y="557"/>
                  </a:cubicBezTo>
                  <a:cubicBezTo>
                    <a:pt x="683" y="578"/>
                    <a:pt x="670" y="603"/>
                    <a:pt x="658" y="624"/>
                  </a:cubicBezTo>
                  <a:close/>
                  <a:moveTo>
                    <a:pt x="708" y="481"/>
                  </a:moveTo>
                  <a:lnTo>
                    <a:pt x="708" y="481"/>
                  </a:lnTo>
                  <a:cubicBezTo>
                    <a:pt x="679" y="476"/>
                    <a:pt x="679" y="476"/>
                    <a:pt x="679" y="476"/>
                  </a:cubicBezTo>
                  <a:cubicBezTo>
                    <a:pt x="683" y="455"/>
                    <a:pt x="687" y="430"/>
                    <a:pt x="683" y="405"/>
                  </a:cubicBezTo>
                  <a:cubicBezTo>
                    <a:pt x="712" y="405"/>
                    <a:pt x="712" y="405"/>
                    <a:pt x="712" y="405"/>
                  </a:cubicBezTo>
                  <a:cubicBezTo>
                    <a:pt x="712" y="430"/>
                    <a:pt x="712" y="455"/>
                    <a:pt x="708" y="481"/>
                  </a:cubicBezTo>
                  <a:close/>
                  <a:moveTo>
                    <a:pt x="704" y="329"/>
                  </a:moveTo>
                  <a:lnTo>
                    <a:pt x="704" y="329"/>
                  </a:lnTo>
                  <a:cubicBezTo>
                    <a:pt x="675" y="337"/>
                    <a:pt x="675" y="337"/>
                    <a:pt x="675" y="337"/>
                  </a:cubicBezTo>
                  <a:cubicBezTo>
                    <a:pt x="670" y="312"/>
                    <a:pt x="662" y="291"/>
                    <a:pt x="654" y="270"/>
                  </a:cubicBezTo>
                  <a:cubicBezTo>
                    <a:pt x="679" y="257"/>
                    <a:pt x="679" y="257"/>
                    <a:pt x="679" y="257"/>
                  </a:cubicBezTo>
                  <a:cubicBezTo>
                    <a:pt x="691" y="282"/>
                    <a:pt x="696" y="304"/>
                    <a:pt x="704" y="329"/>
                  </a:cubicBezTo>
                  <a:close/>
                  <a:moveTo>
                    <a:pt x="645" y="190"/>
                  </a:moveTo>
                  <a:lnTo>
                    <a:pt x="645" y="190"/>
                  </a:lnTo>
                  <a:cubicBezTo>
                    <a:pt x="620" y="207"/>
                    <a:pt x="620" y="207"/>
                    <a:pt x="620" y="207"/>
                  </a:cubicBezTo>
                  <a:cubicBezTo>
                    <a:pt x="607" y="186"/>
                    <a:pt x="594" y="169"/>
                    <a:pt x="578" y="152"/>
                  </a:cubicBezTo>
                  <a:cubicBezTo>
                    <a:pt x="573" y="152"/>
                    <a:pt x="573" y="152"/>
                    <a:pt x="573" y="152"/>
                  </a:cubicBezTo>
                  <a:cubicBezTo>
                    <a:pt x="594" y="131"/>
                    <a:pt x="594" y="131"/>
                    <a:pt x="594" y="131"/>
                  </a:cubicBezTo>
                  <a:lnTo>
                    <a:pt x="594" y="131"/>
                  </a:lnTo>
                  <a:cubicBezTo>
                    <a:pt x="615" y="152"/>
                    <a:pt x="628" y="169"/>
                    <a:pt x="645" y="190"/>
                  </a:cubicBezTo>
                  <a:close/>
                  <a:moveTo>
                    <a:pt x="523" y="106"/>
                  </a:moveTo>
                  <a:lnTo>
                    <a:pt x="523" y="106"/>
                  </a:lnTo>
                  <a:cubicBezTo>
                    <a:pt x="502" y="89"/>
                    <a:pt x="481" y="80"/>
                    <a:pt x="460" y="68"/>
                  </a:cubicBezTo>
                  <a:cubicBezTo>
                    <a:pt x="472" y="42"/>
                    <a:pt x="472" y="42"/>
                    <a:pt x="472" y="42"/>
                  </a:cubicBezTo>
                  <a:cubicBezTo>
                    <a:pt x="493" y="55"/>
                    <a:pt x="519" y="68"/>
                    <a:pt x="536" y="80"/>
                  </a:cubicBezTo>
                  <a:lnTo>
                    <a:pt x="523" y="106"/>
                  </a:lnTo>
                  <a:close/>
                  <a:moveTo>
                    <a:pt x="392" y="46"/>
                  </a:moveTo>
                  <a:lnTo>
                    <a:pt x="392" y="46"/>
                  </a:lnTo>
                  <a:cubicBezTo>
                    <a:pt x="371" y="42"/>
                    <a:pt x="346" y="38"/>
                    <a:pt x="325" y="34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50" y="8"/>
                    <a:pt x="375" y="13"/>
                    <a:pt x="401" y="17"/>
                  </a:cubicBezTo>
                  <a:lnTo>
                    <a:pt x="392" y="46"/>
                  </a:lnTo>
                  <a:close/>
                  <a:moveTo>
                    <a:pt x="253" y="38"/>
                  </a:moveTo>
                  <a:lnTo>
                    <a:pt x="253" y="38"/>
                  </a:lnTo>
                  <a:cubicBezTo>
                    <a:pt x="228" y="42"/>
                    <a:pt x="207" y="46"/>
                    <a:pt x="182" y="55"/>
                  </a:cubicBezTo>
                  <a:cubicBezTo>
                    <a:pt x="173" y="25"/>
                    <a:pt x="173" y="25"/>
                    <a:pt x="173" y="25"/>
                  </a:cubicBezTo>
                  <a:cubicBezTo>
                    <a:pt x="198" y="21"/>
                    <a:pt x="224" y="13"/>
                    <a:pt x="249" y="8"/>
                  </a:cubicBezTo>
                  <a:lnTo>
                    <a:pt x="253" y="38"/>
                  </a:lnTo>
                  <a:close/>
                  <a:moveTo>
                    <a:pt x="131" y="29"/>
                  </a:moveTo>
                  <a:lnTo>
                    <a:pt x="131" y="29"/>
                  </a:lnTo>
                  <a:cubicBezTo>
                    <a:pt x="156" y="55"/>
                    <a:pt x="156" y="101"/>
                    <a:pt x="131" y="126"/>
                  </a:cubicBezTo>
                  <a:cubicBezTo>
                    <a:pt x="101" y="156"/>
                    <a:pt x="55" y="156"/>
                    <a:pt x="29" y="126"/>
                  </a:cubicBezTo>
                  <a:cubicBezTo>
                    <a:pt x="0" y="97"/>
                    <a:pt x="4" y="55"/>
                    <a:pt x="29" y="25"/>
                  </a:cubicBezTo>
                  <a:cubicBezTo>
                    <a:pt x="59" y="0"/>
                    <a:pt x="106" y="0"/>
                    <a:pt x="131" y="29"/>
                  </a:cubicBezTo>
                  <a:close/>
                  <a:moveTo>
                    <a:pt x="654" y="666"/>
                  </a:moveTo>
                  <a:lnTo>
                    <a:pt x="654" y="666"/>
                  </a:lnTo>
                  <a:cubicBezTo>
                    <a:pt x="679" y="696"/>
                    <a:pt x="679" y="738"/>
                    <a:pt x="649" y="767"/>
                  </a:cubicBezTo>
                  <a:cubicBezTo>
                    <a:pt x="624" y="793"/>
                    <a:pt x="578" y="793"/>
                    <a:pt x="552" y="763"/>
                  </a:cubicBezTo>
                  <a:cubicBezTo>
                    <a:pt x="523" y="738"/>
                    <a:pt x="523" y="691"/>
                    <a:pt x="552" y="666"/>
                  </a:cubicBezTo>
                  <a:cubicBezTo>
                    <a:pt x="582" y="636"/>
                    <a:pt x="624" y="636"/>
                    <a:pt x="654" y="666"/>
                  </a:cubicBezTo>
                  <a:close/>
                </a:path>
              </a:pathLst>
            </a:custGeom>
            <a:solidFill>
              <a:srgbClr val="00677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87" name="Freeform 200"/>
            <p:cNvSpPr>
              <a:spLocks noChangeArrowheads="1"/>
            </p:cNvSpPr>
            <p:nvPr/>
          </p:nvSpPr>
          <p:spPr bwMode="auto">
            <a:xfrm>
              <a:off x="19824228" y="4513231"/>
              <a:ext cx="548573" cy="460361"/>
            </a:xfrm>
            <a:custGeom>
              <a:avLst/>
              <a:gdLst>
                <a:gd name="T0" fmla="*/ 809 w 878"/>
                <a:gd name="T1" fmla="*/ 426 h 735"/>
                <a:gd name="T2" fmla="*/ 772 w 878"/>
                <a:gd name="T3" fmla="*/ 452 h 735"/>
                <a:gd name="T4" fmla="*/ 818 w 878"/>
                <a:gd name="T5" fmla="*/ 388 h 735"/>
                <a:gd name="T6" fmla="*/ 767 w 878"/>
                <a:gd name="T7" fmla="*/ 528 h 735"/>
                <a:gd name="T8" fmla="*/ 721 w 878"/>
                <a:gd name="T9" fmla="*/ 591 h 735"/>
                <a:gd name="T10" fmla="*/ 742 w 878"/>
                <a:gd name="T11" fmla="*/ 514 h 735"/>
                <a:gd name="T12" fmla="*/ 823 w 878"/>
                <a:gd name="T13" fmla="*/ 313 h 735"/>
                <a:gd name="T14" fmla="*/ 797 w 878"/>
                <a:gd name="T15" fmla="*/ 313 h 735"/>
                <a:gd name="T16" fmla="*/ 814 w 878"/>
                <a:gd name="T17" fmla="*/ 236 h 735"/>
                <a:gd name="T18" fmla="*/ 666 w 878"/>
                <a:gd name="T19" fmla="*/ 641 h 735"/>
                <a:gd name="T20" fmla="*/ 603 w 878"/>
                <a:gd name="T21" fmla="*/ 683 h 735"/>
                <a:gd name="T22" fmla="*/ 649 w 878"/>
                <a:gd name="T23" fmla="*/ 620 h 735"/>
                <a:gd name="T24" fmla="*/ 536 w 878"/>
                <a:gd name="T25" fmla="*/ 713 h 735"/>
                <a:gd name="T26" fmla="*/ 460 w 878"/>
                <a:gd name="T27" fmla="*/ 729 h 735"/>
                <a:gd name="T28" fmla="*/ 527 w 878"/>
                <a:gd name="T29" fmla="*/ 688 h 735"/>
                <a:gd name="T30" fmla="*/ 384 w 878"/>
                <a:gd name="T31" fmla="*/ 734 h 735"/>
                <a:gd name="T32" fmla="*/ 308 w 878"/>
                <a:gd name="T33" fmla="*/ 721 h 735"/>
                <a:gd name="T34" fmla="*/ 384 w 878"/>
                <a:gd name="T35" fmla="*/ 704 h 735"/>
                <a:gd name="T36" fmla="*/ 249 w 878"/>
                <a:gd name="T37" fmla="*/ 671 h 735"/>
                <a:gd name="T38" fmla="*/ 236 w 878"/>
                <a:gd name="T39" fmla="*/ 696 h 735"/>
                <a:gd name="T40" fmla="*/ 190 w 878"/>
                <a:gd name="T41" fmla="*/ 632 h 735"/>
                <a:gd name="T42" fmla="*/ 135 w 878"/>
                <a:gd name="T43" fmla="*/ 586 h 735"/>
                <a:gd name="T44" fmla="*/ 114 w 878"/>
                <a:gd name="T45" fmla="*/ 607 h 735"/>
                <a:gd name="T46" fmla="*/ 89 w 878"/>
                <a:gd name="T47" fmla="*/ 532 h 735"/>
                <a:gd name="T48" fmla="*/ 59 w 878"/>
                <a:gd name="T49" fmla="*/ 468 h 735"/>
                <a:gd name="T50" fmla="*/ 30 w 878"/>
                <a:gd name="T51" fmla="*/ 481 h 735"/>
                <a:gd name="T52" fmla="*/ 34 w 878"/>
                <a:gd name="T53" fmla="*/ 401 h 735"/>
                <a:gd name="T54" fmla="*/ 173 w 878"/>
                <a:gd name="T55" fmla="*/ 21 h 735"/>
                <a:gd name="T56" fmla="*/ 122 w 878"/>
                <a:gd name="T57" fmla="*/ 72 h 735"/>
                <a:gd name="T58" fmla="*/ 156 w 878"/>
                <a:gd name="T59" fmla="*/ 0 h 735"/>
                <a:gd name="T60" fmla="*/ 26 w 878"/>
                <a:gd name="T61" fmla="*/ 334 h 735"/>
                <a:gd name="T62" fmla="*/ 0 w 878"/>
                <a:gd name="T63" fmla="*/ 334 h 735"/>
                <a:gd name="T64" fmla="*/ 34 w 878"/>
                <a:gd name="T65" fmla="*/ 262 h 735"/>
                <a:gd name="T66" fmla="*/ 80 w 878"/>
                <a:gd name="T67" fmla="*/ 127 h 735"/>
                <a:gd name="T68" fmla="*/ 51 w 878"/>
                <a:gd name="T69" fmla="*/ 190 h 735"/>
                <a:gd name="T70" fmla="*/ 55 w 878"/>
                <a:gd name="T71" fmla="*/ 114 h 735"/>
                <a:gd name="T72" fmla="*/ 877 w 878"/>
                <a:gd name="T73" fmla="*/ 173 h 735"/>
                <a:gd name="T74" fmla="*/ 730 w 878"/>
                <a:gd name="T75" fmla="*/ 26 h 735"/>
                <a:gd name="T76" fmla="*/ 877 w 878"/>
                <a:gd name="T77" fmla="*/ 173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8" h="735">
                  <a:moveTo>
                    <a:pt x="809" y="426"/>
                  </a:moveTo>
                  <a:lnTo>
                    <a:pt x="809" y="426"/>
                  </a:lnTo>
                  <a:cubicBezTo>
                    <a:pt x="805" y="435"/>
                    <a:pt x="801" y="447"/>
                    <a:pt x="797" y="460"/>
                  </a:cubicBezTo>
                  <a:cubicBezTo>
                    <a:pt x="772" y="452"/>
                    <a:pt x="772" y="452"/>
                    <a:pt x="772" y="452"/>
                  </a:cubicBezTo>
                  <a:cubicBezTo>
                    <a:pt x="780" y="431"/>
                    <a:pt x="788" y="405"/>
                    <a:pt x="788" y="384"/>
                  </a:cubicBezTo>
                  <a:cubicBezTo>
                    <a:pt x="818" y="388"/>
                    <a:pt x="818" y="388"/>
                    <a:pt x="818" y="388"/>
                  </a:cubicBezTo>
                  <a:cubicBezTo>
                    <a:pt x="814" y="401"/>
                    <a:pt x="814" y="413"/>
                    <a:pt x="809" y="426"/>
                  </a:cubicBezTo>
                  <a:close/>
                  <a:moveTo>
                    <a:pt x="767" y="528"/>
                  </a:moveTo>
                  <a:lnTo>
                    <a:pt x="767" y="528"/>
                  </a:lnTo>
                  <a:cubicBezTo>
                    <a:pt x="755" y="553"/>
                    <a:pt x="738" y="574"/>
                    <a:pt x="721" y="591"/>
                  </a:cubicBezTo>
                  <a:cubicBezTo>
                    <a:pt x="700" y="574"/>
                    <a:pt x="700" y="574"/>
                    <a:pt x="700" y="574"/>
                  </a:cubicBezTo>
                  <a:cubicBezTo>
                    <a:pt x="717" y="557"/>
                    <a:pt x="730" y="535"/>
                    <a:pt x="742" y="514"/>
                  </a:cubicBezTo>
                  <a:lnTo>
                    <a:pt x="767" y="528"/>
                  </a:lnTo>
                  <a:close/>
                  <a:moveTo>
                    <a:pt x="823" y="313"/>
                  </a:moveTo>
                  <a:lnTo>
                    <a:pt x="823" y="313"/>
                  </a:lnTo>
                  <a:cubicBezTo>
                    <a:pt x="797" y="313"/>
                    <a:pt x="797" y="313"/>
                    <a:pt x="797" y="313"/>
                  </a:cubicBezTo>
                  <a:cubicBezTo>
                    <a:pt x="793" y="287"/>
                    <a:pt x="793" y="266"/>
                    <a:pt x="788" y="241"/>
                  </a:cubicBezTo>
                  <a:cubicBezTo>
                    <a:pt x="814" y="236"/>
                    <a:pt x="814" y="236"/>
                    <a:pt x="814" y="236"/>
                  </a:cubicBezTo>
                  <a:cubicBezTo>
                    <a:pt x="818" y="262"/>
                    <a:pt x="823" y="287"/>
                    <a:pt x="823" y="313"/>
                  </a:cubicBezTo>
                  <a:close/>
                  <a:moveTo>
                    <a:pt x="666" y="641"/>
                  </a:moveTo>
                  <a:lnTo>
                    <a:pt x="666" y="641"/>
                  </a:lnTo>
                  <a:cubicBezTo>
                    <a:pt x="649" y="658"/>
                    <a:pt x="628" y="675"/>
                    <a:pt x="603" y="683"/>
                  </a:cubicBezTo>
                  <a:cubicBezTo>
                    <a:pt x="591" y="662"/>
                    <a:pt x="591" y="662"/>
                    <a:pt x="591" y="662"/>
                  </a:cubicBezTo>
                  <a:cubicBezTo>
                    <a:pt x="612" y="650"/>
                    <a:pt x="633" y="637"/>
                    <a:pt x="649" y="620"/>
                  </a:cubicBezTo>
                  <a:lnTo>
                    <a:pt x="666" y="641"/>
                  </a:lnTo>
                  <a:close/>
                  <a:moveTo>
                    <a:pt x="536" y="713"/>
                  </a:moveTo>
                  <a:lnTo>
                    <a:pt x="536" y="713"/>
                  </a:lnTo>
                  <a:cubicBezTo>
                    <a:pt x="510" y="721"/>
                    <a:pt x="485" y="725"/>
                    <a:pt x="460" y="729"/>
                  </a:cubicBezTo>
                  <a:cubicBezTo>
                    <a:pt x="455" y="704"/>
                    <a:pt x="455" y="704"/>
                    <a:pt x="455" y="704"/>
                  </a:cubicBezTo>
                  <a:cubicBezTo>
                    <a:pt x="481" y="700"/>
                    <a:pt x="502" y="696"/>
                    <a:pt x="527" y="688"/>
                  </a:cubicBezTo>
                  <a:lnTo>
                    <a:pt x="536" y="713"/>
                  </a:lnTo>
                  <a:close/>
                  <a:moveTo>
                    <a:pt x="384" y="734"/>
                  </a:moveTo>
                  <a:lnTo>
                    <a:pt x="384" y="734"/>
                  </a:lnTo>
                  <a:cubicBezTo>
                    <a:pt x="358" y="729"/>
                    <a:pt x="333" y="725"/>
                    <a:pt x="308" y="721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37" y="700"/>
                    <a:pt x="363" y="704"/>
                    <a:pt x="384" y="704"/>
                  </a:cubicBezTo>
                  <a:lnTo>
                    <a:pt x="384" y="734"/>
                  </a:lnTo>
                  <a:close/>
                  <a:moveTo>
                    <a:pt x="249" y="671"/>
                  </a:moveTo>
                  <a:lnTo>
                    <a:pt x="249" y="671"/>
                  </a:lnTo>
                  <a:cubicBezTo>
                    <a:pt x="236" y="696"/>
                    <a:pt x="236" y="696"/>
                    <a:pt x="236" y="696"/>
                  </a:cubicBezTo>
                  <a:cubicBezTo>
                    <a:pt x="215" y="683"/>
                    <a:pt x="194" y="671"/>
                    <a:pt x="173" y="658"/>
                  </a:cubicBezTo>
                  <a:cubicBezTo>
                    <a:pt x="190" y="632"/>
                    <a:pt x="190" y="632"/>
                    <a:pt x="190" y="632"/>
                  </a:cubicBezTo>
                  <a:cubicBezTo>
                    <a:pt x="207" y="646"/>
                    <a:pt x="228" y="658"/>
                    <a:pt x="249" y="671"/>
                  </a:cubicBezTo>
                  <a:close/>
                  <a:moveTo>
                    <a:pt x="135" y="586"/>
                  </a:moveTo>
                  <a:lnTo>
                    <a:pt x="135" y="586"/>
                  </a:lnTo>
                  <a:cubicBezTo>
                    <a:pt x="114" y="607"/>
                    <a:pt x="114" y="607"/>
                    <a:pt x="114" y="607"/>
                  </a:cubicBezTo>
                  <a:cubicBezTo>
                    <a:pt x="97" y="586"/>
                    <a:pt x="80" y="570"/>
                    <a:pt x="68" y="549"/>
                  </a:cubicBezTo>
                  <a:cubicBezTo>
                    <a:pt x="89" y="532"/>
                    <a:pt x="89" y="532"/>
                    <a:pt x="89" y="532"/>
                  </a:cubicBezTo>
                  <a:cubicBezTo>
                    <a:pt x="101" y="553"/>
                    <a:pt x="118" y="570"/>
                    <a:pt x="135" y="586"/>
                  </a:cubicBezTo>
                  <a:close/>
                  <a:moveTo>
                    <a:pt x="59" y="468"/>
                  </a:moveTo>
                  <a:lnTo>
                    <a:pt x="59" y="468"/>
                  </a:lnTo>
                  <a:cubicBezTo>
                    <a:pt x="30" y="481"/>
                    <a:pt x="30" y="481"/>
                    <a:pt x="30" y="481"/>
                  </a:cubicBezTo>
                  <a:cubicBezTo>
                    <a:pt x="22" y="456"/>
                    <a:pt x="13" y="431"/>
                    <a:pt x="9" y="410"/>
                  </a:cubicBezTo>
                  <a:cubicBezTo>
                    <a:pt x="34" y="401"/>
                    <a:pt x="34" y="401"/>
                    <a:pt x="34" y="401"/>
                  </a:cubicBezTo>
                  <a:cubicBezTo>
                    <a:pt x="43" y="426"/>
                    <a:pt x="47" y="447"/>
                    <a:pt x="59" y="468"/>
                  </a:cubicBezTo>
                  <a:close/>
                  <a:moveTo>
                    <a:pt x="173" y="21"/>
                  </a:moveTo>
                  <a:lnTo>
                    <a:pt x="173" y="21"/>
                  </a:lnTo>
                  <a:cubicBezTo>
                    <a:pt x="152" y="34"/>
                    <a:pt x="135" y="51"/>
                    <a:pt x="122" y="72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18" y="34"/>
                    <a:pt x="135" y="17"/>
                    <a:pt x="156" y="0"/>
                  </a:cubicBezTo>
                  <a:lnTo>
                    <a:pt x="173" y="21"/>
                  </a:lnTo>
                  <a:close/>
                  <a:moveTo>
                    <a:pt x="26" y="334"/>
                  </a:moveTo>
                  <a:lnTo>
                    <a:pt x="26" y="334"/>
                  </a:lnTo>
                  <a:cubicBezTo>
                    <a:pt x="0" y="334"/>
                    <a:pt x="0" y="334"/>
                    <a:pt x="0" y="334"/>
                  </a:cubicBezTo>
                  <a:cubicBezTo>
                    <a:pt x="0" y="308"/>
                    <a:pt x="0" y="283"/>
                    <a:pt x="4" y="257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0" y="283"/>
                    <a:pt x="26" y="308"/>
                    <a:pt x="26" y="334"/>
                  </a:cubicBezTo>
                  <a:close/>
                  <a:moveTo>
                    <a:pt x="80" y="127"/>
                  </a:moveTo>
                  <a:lnTo>
                    <a:pt x="80" y="127"/>
                  </a:lnTo>
                  <a:cubicBezTo>
                    <a:pt x="68" y="148"/>
                    <a:pt x="59" y="169"/>
                    <a:pt x="51" y="190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4" y="160"/>
                    <a:pt x="43" y="135"/>
                    <a:pt x="55" y="114"/>
                  </a:cubicBezTo>
                  <a:lnTo>
                    <a:pt x="80" y="127"/>
                  </a:lnTo>
                  <a:close/>
                  <a:moveTo>
                    <a:pt x="877" y="173"/>
                  </a:moveTo>
                  <a:lnTo>
                    <a:pt x="877" y="173"/>
                  </a:lnTo>
                  <a:cubicBezTo>
                    <a:pt x="730" y="26"/>
                    <a:pt x="730" y="26"/>
                    <a:pt x="730" y="26"/>
                  </a:cubicBezTo>
                  <a:cubicBezTo>
                    <a:pt x="683" y="228"/>
                    <a:pt x="683" y="228"/>
                    <a:pt x="683" y="228"/>
                  </a:cubicBezTo>
                  <a:lnTo>
                    <a:pt x="877" y="173"/>
                  </a:lnTo>
                  <a:close/>
                </a:path>
              </a:pathLst>
            </a:custGeom>
            <a:solidFill>
              <a:srgbClr val="00677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88" name="Freeform 201"/>
            <p:cNvSpPr>
              <a:spLocks noChangeArrowheads="1"/>
            </p:cNvSpPr>
            <p:nvPr/>
          </p:nvSpPr>
          <p:spPr bwMode="auto">
            <a:xfrm>
              <a:off x="19226035" y="5072831"/>
              <a:ext cx="405226" cy="402470"/>
            </a:xfrm>
            <a:custGeom>
              <a:avLst/>
              <a:gdLst>
                <a:gd name="T0" fmla="*/ 367 w 647"/>
                <a:gd name="T1" fmla="*/ 645 h 646"/>
                <a:gd name="T2" fmla="*/ 367 w 647"/>
                <a:gd name="T3" fmla="*/ 645 h 646"/>
                <a:gd name="T4" fmla="*/ 464 w 647"/>
                <a:gd name="T5" fmla="*/ 615 h 646"/>
                <a:gd name="T6" fmla="*/ 451 w 647"/>
                <a:gd name="T7" fmla="*/ 569 h 646"/>
                <a:gd name="T8" fmla="*/ 540 w 647"/>
                <a:gd name="T9" fmla="*/ 497 h 646"/>
                <a:gd name="T10" fmla="*/ 582 w 647"/>
                <a:gd name="T11" fmla="*/ 518 h 646"/>
                <a:gd name="T12" fmla="*/ 629 w 647"/>
                <a:gd name="T13" fmla="*/ 430 h 646"/>
                <a:gd name="T14" fmla="*/ 586 w 647"/>
                <a:gd name="T15" fmla="*/ 405 h 646"/>
                <a:gd name="T16" fmla="*/ 599 w 647"/>
                <a:gd name="T17" fmla="*/ 320 h 646"/>
                <a:gd name="T18" fmla="*/ 599 w 647"/>
                <a:gd name="T19" fmla="*/ 291 h 646"/>
                <a:gd name="T20" fmla="*/ 646 w 647"/>
                <a:gd name="T21" fmla="*/ 274 h 646"/>
                <a:gd name="T22" fmla="*/ 616 w 647"/>
                <a:gd name="T23" fmla="*/ 177 h 646"/>
                <a:gd name="T24" fmla="*/ 570 w 647"/>
                <a:gd name="T25" fmla="*/ 194 h 646"/>
                <a:gd name="T26" fmla="*/ 493 w 647"/>
                <a:gd name="T27" fmla="*/ 106 h 646"/>
                <a:gd name="T28" fmla="*/ 515 w 647"/>
                <a:gd name="T29" fmla="*/ 63 h 646"/>
                <a:gd name="T30" fmla="*/ 426 w 647"/>
                <a:gd name="T31" fmla="*/ 13 h 646"/>
                <a:gd name="T32" fmla="*/ 405 w 647"/>
                <a:gd name="T33" fmla="*/ 55 h 646"/>
                <a:gd name="T34" fmla="*/ 292 w 647"/>
                <a:gd name="T35" fmla="*/ 46 h 646"/>
                <a:gd name="T36" fmla="*/ 275 w 647"/>
                <a:gd name="T37" fmla="*/ 0 h 646"/>
                <a:gd name="T38" fmla="*/ 178 w 647"/>
                <a:gd name="T39" fmla="*/ 30 h 646"/>
                <a:gd name="T40" fmla="*/ 190 w 647"/>
                <a:gd name="T41" fmla="*/ 76 h 646"/>
                <a:gd name="T42" fmla="*/ 102 w 647"/>
                <a:gd name="T43" fmla="*/ 152 h 646"/>
                <a:gd name="T44" fmla="*/ 60 w 647"/>
                <a:gd name="T45" fmla="*/ 127 h 646"/>
                <a:gd name="T46" fmla="*/ 13 w 647"/>
                <a:gd name="T47" fmla="*/ 219 h 646"/>
                <a:gd name="T48" fmla="*/ 56 w 647"/>
                <a:gd name="T49" fmla="*/ 240 h 646"/>
                <a:gd name="T50" fmla="*/ 43 w 647"/>
                <a:gd name="T51" fmla="*/ 325 h 646"/>
                <a:gd name="T52" fmla="*/ 47 w 647"/>
                <a:gd name="T53" fmla="*/ 354 h 646"/>
                <a:gd name="T54" fmla="*/ 0 w 647"/>
                <a:gd name="T55" fmla="*/ 371 h 646"/>
                <a:gd name="T56" fmla="*/ 30 w 647"/>
                <a:gd name="T57" fmla="*/ 468 h 646"/>
                <a:gd name="T58" fmla="*/ 76 w 647"/>
                <a:gd name="T59" fmla="*/ 451 h 646"/>
                <a:gd name="T60" fmla="*/ 148 w 647"/>
                <a:gd name="T61" fmla="*/ 539 h 646"/>
                <a:gd name="T62" fmla="*/ 127 w 647"/>
                <a:gd name="T63" fmla="*/ 582 h 646"/>
                <a:gd name="T64" fmla="*/ 215 w 647"/>
                <a:gd name="T65" fmla="*/ 632 h 646"/>
                <a:gd name="T66" fmla="*/ 236 w 647"/>
                <a:gd name="T67" fmla="*/ 590 h 646"/>
                <a:gd name="T68" fmla="*/ 354 w 647"/>
                <a:gd name="T69" fmla="*/ 599 h 646"/>
                <a:gd name="T70" fmla="*/ 367 w 647"/>
                <a:gd name="T71" fmla="*/ 645 h 646"/>
                <a:gd name="T72" fmla="*/ 127 w 647"/>
                <a:gd name="T73" fmla="*/ 384 h 646"/>
                <a:gd name="T74" fmla="*/ 127 w 647"/>
                <a:gd name="T75" fmla="*/ 384 h 646"/>
                <a:gd name="T76" fmla="*/ 114 w 647"/>
                <a:gd name="T77" fmla="*/ 325 h 646"/>
                <a:gd name="T78" fmla="*/ 262 w 647"/>
                <a:gd name="T79" fmla="*/ 127 h 646"/>
                <a:gd name="T80" fmla="*/ 519 w 647"/>
                <a:gd name="T81" fmla="*/ 261 h 646"/>
                <a:gd name="T82" fmla="*/ 528 w 647"/>
                <a:gd name="T83" fmla="*/ 320 h 646"/>
                <a:gd name="T84" fmla="*/ 384 w 647"/>
                <a:gd name="T85" fmla="*/ 518 h 646"/>
                <a:gd name="T86" fmla="*/ 127 w 647"/>
                <a:gd name="T87" fmla="*/ 384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7" h="646">
                  <a:moveTo>
                    <a:pt x="367" y="645"/>
                  </a:moveTo>
                  <a:lnTo>
                    <a:pt x="367" y="645"/>
                  </a:lnTo>
                  <a:cubicBezTo>
                    <a:pt x="464" y="615"/>
                    <a:pt x="464" y="615"/>
                    <a:pt x="464" y="615"/>
                  </a:cubicBezTo>
                  <a:cubicBezTo>
                    <a:pt x="451" y="569"/>
                    <a:pt x="451" y="569"/>
                    <a:pt x="451" y="569"/>
                  </a:cubicBezTo>
                  <a:cubicBezTo>
                    <a:pt x="485" y="552"/>
                    <a:pt x="515" y="527"/>
                    <a:pt x="540" y="497"/>
                  </a:cubicBezTo>
                  <a:cubicBezTo>
                    <a:pt x="582" y="518"/>
                    <a:pt x="582" y="518"/>
                    <a:pt x="582" y="518"/>
                  </a:cubicBezTo>
                  <a:cubicBezTo>
                    <a:pt x="629" y="430"/>
                    <a:pt x="629" y="430"/>
                    <a:pt x="629" y="430"/>
                  </a:cubicBezTo>
                  <a:cubicBezTo>
                    <a:pt x="586" y="405"/>
                    <a:pt x="586" y="405"/>
                    <a:pt x="586" y="405"/>
                  </a:cubicBezTo>
                  <a:cubicBezTo>
                    <a:pt x="595" y="379"/>
                    <a:pt x="599" y="350"/>
                    <a:pt x="599" y="320"/>
                  </a:cubicBezTo>
                  <a:cubicBezTo>
                    <a:pt x="599" y="312"/>
                    <a:pt x="599" y="299"/>
                    <a:pt x="599" y="291"/>
                  </a:cubicBezTo>
                  <a:cubicBezTo>
                    <a:pt x="646" y="274"/>
                    <a:pt x="646" y="274"/>
                    <a:pt x="646" y="274"/>
                  </a:cubicBezTo>
                  <a:cubicBezTo>
                    <a:pt x="616" y="177"/>
                    <a:pt x="616" y="177"/>
                    <a:pt x="616" y="177"/>
                  </a:cubicBezTo>
                  <a:cubicBezTo>
                    <a:pt x="570" y="194"/>
                    <a:pt x="570" y="194"/>
                    <a:pt x="570" y="194"/>
                  </a:cubicBezTo>
                  <a:cubicBezTo>
                    <a:pt x="549" y="156"/>
                    <a:pt x="523" y="127"/>
                    <a:pt x="493" y="106"/>
                  </a:cubicBezTo>
                  <a:cubicBezTo>
                    <a:pt x="515" y="63"/>
                    <a:pt x="515" y="63"/>
                    <a:pt x="515" y="63"/>
                  </a:cubicBezTo>
                  <a:cubicBezTo>
                    <a:pt x="426" y="13"/>
                    <a:pt x="426" y="13"/>
                    <a:pt x="426" y="13"/>
                  </a:cubicBezTo>
                  <a:cubicBezTo>
                    <a:pt x="405" y="55"/>
                    <a:pt x="405" y="55"/>
                    <a:pt x="405" y="55"/>
                  </a:cubicBezTo>
                  <a:cubicBezTo>
                    <a:pt x="367" y="46"/>
                    <a:pt x="329" y="42"/>
                    <a:pt x="292" y="46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178" y="30"/>
                    <a:pt x="178" y="30"/>
                    <a:pt x="178" y="30"/>
                  </a:cubicBezTo>
                  <a:cubicBezTo>
                    <a:pt x="190" y="76"/>
                    <a:pt x="190" y="76"/>
                    <a:pt x="190" y="76"/>
                  </a:cubicBezTo>
                  <a:cubicBezTo>
                    <a:pt x="157" y="92"/>
                    <a:pt x="127" y="118"/>
                    <a:pt x="102" y="152"/>
                  </a:cubicBezTo>
                  <a:cubicBezTo>
                    <a:pt x="60" y="127"/>
                    <a:pt x="60" y="127"/>
                    <a:pt x="60" y="127"/>
                  </a:cubicBezTo>
                  <a:cubicBezTo>
                    <a:pt x="13" y="219"/>
                    <a:pt x="13" y="219"/>
                    <a:pt x="13" y="219"/>
                  </a:cubicBezTo>
                  <a:cubicBezTo>
                    <a:pt x="56" y="240"/>
                    <a:pt x="56" y="240"/>
                    <a:pt x="56" y="240"/>
                  </a:cubicBezTo>
                  <a:cubicBezTo>
                    <a:pt x="47" y="266"/>
                    <a:pt x="43" y="295"/>
                    <a:pt x="43" y="325"/>
                  </a:cubicBezTo>
                  <a:cubicBezTo>
                    <a:pt x="43" y="333"/>
                    <a:pt x="43" y="346"/>
                    <a:pt x="47" y="354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30" y="468"/>
                    <a:pt x="30" y="468"/>
                    <a:pt x="30" y="468"/>
                  </a:cubicBezTo>
                  <a:cubicBezTo>
                    <a:pt x="76" y="451"/>
                    <a:pt x="76" y="451"/>
                    <a:pt x="76" y="451"/>
                  </a:cubicBezTo>
                  <a:cubicBezTo>
                    <a:pt x="93" y="489"/>
                    <a:pt x="118" y="518"/>
                    <a:pt x="148" y="539"/>
                  </a:cubicBezTo>
                  <a:cubicBezTo>
                    <a:pt x="127" y="582"/>
                    <a:pt x="127" y="582"/>
                    <a:pt x="127" y="582"/>
                  </a:cubicBezTo>
                  <a:cubicBezTo>
                    <a:pt x="215" y="632"/>
                    <a:pt x="215" y="632"/>
                    <a:pt x="215" y="632"/>
                  </a:cubicBezTo>
                  <a:cubicBezTo>
                    <a:pt x="236" y="590"/>
                    <a:pt x="236" y="590"/>
                    <a:pt x="236" y="590"/>
                  </a:cubicBezTo>
                  <a:cubicBezTo>
                    <a:pt x="275" y="599"/>
                    <a:pt x="313" y="603"/>
                    <a:pt x="354" y="599"/>
                  </a:cubicBezTo>
                  <a:lnTo>
                    <a:pt x="367" y="645"/>
                  </a:lnTo>
                  <a:close/>
                  <a:moveTo>
                    <a:pt x="127" y="384"/>
                  </a:moveTo>
                  <a:lnTo>
                    <a:pt x="127" y="384"/>
                  </a:lnTo>
                  <a:cubicBezTo>
                    <a:pt x="118" y="363"/>
                    <a:pt x="114" y="342"/>
                    <a:pt x="114" y="325"/>
                  </a:cubicBezTo>
                  <a:cubicBezTo>
                    <a:pt x="114" y="236"/>
                    <a:pt x="174" y="152"/>
                    <a:pt x="262" y="127"/>
                  </a:cubicBezTo>
                  <a:cubicBezTo>
                    <a:pt x="367" y="92"/>
                    <a:pt x="485" y="152"/>
                    <a:pt x="519" y="261"/>
                  </a:cubicBezTo>
                  <a:cubicBezTo>
                    <a:pt x="523" y="282"/>
                    <a:pt x="528" y="303"/>
                    <a:pt x="528" y="320"/>
                  </a:cubicBezTo>
                  <a:cubicBezTo>
                    <a:pt x="528" y="409"/>
                    <a:pt x="472" y="493"/>
                    <a:pt x="384" y="518"/>
                  </a:cubicBezTo>
                  <a:cubicBezTo>
                    <a:pt x="275" y="552"/>
                    <a:pt x="157" y="493"/>
                    <a:pt x="127" y="384"/>
                  </a:cubicBezTo>
                  <a:close/>
                </a:path>
              </a:pathLst>
            </a:custGeom>
            <a:solidFill>
              <a:srgbClr val="00677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89" name="Freeform 202"/>
            <p:cNvSpPr>
              <a:spLocks noChangeArrowheads="1"/>
            </p:cNvSpPr>
            <p:nvPr/>
          </p:nvSpPr>
          <p:spPr bwMode="auto">
            <a:xfrm>
              <a:off x="19035826" y="5345737"/>
              <a:ext cx="275664" cy="278422"/>
            </a:xfrm>
            <a:custGeom>
              <a:avLst/>
              <a:gdLst>
                <a:gd name="T0" fmla="*/ 249 w 443"/>
                <a:gd name="T1" fmla="*/ 413 h 444"/>
                <a:gd name="T2" fmla="*/ 249 w 443"/>
                <a:gd name="T3" fmla="*/ 413 h 444"/>
                <a:gd name="T4" fmla="*/ 312 w 443"/>
                <a:gd name="T5" fmla="*/ 393 h 444"/>
                <a:gd name="T6" fmla="*/ 333 w 443"/>
                <a:gd name="T7" fmla="*/ 418 h 444"/>
                <a:gd name="T8" fmla="*/ 392 w 443"/>
                <a:gd name="T9" fmla="*/ 363 h 444"/>
                <a:gd name="T10" fmla="*/ 371 w 443"/>
                <a:gd name="T11" fmla="*/ 337 h 444"/>
                <a:gd name="T12" fmla="*/ 405 w 443"/>
                <a:gd name="T13" fmla="*/ 279 h 444"/>
                <a:gd name="T14" fmla="*/ 434 w 443"/>
                <a:gd name="T15" fmla="*/ 283 h 444"/>
                <a:gd name="T16" fmla="*/ 442 w 443"/>
                <a:gd name="T17" fmla="*/ 224 h 444"/>
                <a:gd name="T18" fmla="*/ 442 w 443"/>
                <a:gd name="T19" fmla="*/ 203 h 444"/>
                <a:gd name="T20" fmla="*/ 409 w 443"/>
                <a:gd name="T21" fmla="*/ 198 h 444"/>
                <a:gd name="T22" fmla="*/ 388 w 443"/>
                <a:gd name="T23" fmla="*/ 136 h 444"/>
                <a:gd name="T24" fmla="*/ 413 w 443"/>
                <a:gd name="T25" fmla="*/ 114 h 444"/>
                <a:gd name="T26" fmla="*/ 363 w 443"/>
                <a:gd name="T27" fmla="*/ 51 h 444"/>
                <a:gd name="T28" fmla="*/ 337 w 443"/>
                <a:gd name="T29" fmla="*/ 72 h 444"/>
                <a:gd name="T30" fmla="*/ 278 w 443"/>
                <a:gd name="T31" fmla="*/ 43 h 444"/>
                <a:gd name="T32" fmla="*/ 278 w 443"/>
                <a:gd name="T33" fmla="*/ 9 h 444"/>
                <a:gd name="T34" fmla="*/ 198 w 443"/>
                <a:gd name="T35" fmla="*/ 0 h 444"/>
                <a:gd name="T36" fmla="*/ 198 w 443"/>
                <a:gd name="T37" fmla="*/ 34 h 444"/>
                <a:gd name="T38" fmla="*/ 131 w 443"/>
                <a:gd name="T39" fmla="*/ 55 h 444"/>
                <a:gd name="T40" fmla="*/ 109 w 443"/>
                <a:gd name="T41" fmla="*/ 30 h 444"/>
                <a:gd name="T42" fmla="*/ 51 w 443"/>
                <a:gd name="T43" fmla="*/ 85 h 444"/>
                <a:gd name="T44" fmla="*/ 72 w 443"/>
                <a:gd name="T45" fmla="*/ 110 h 444"/>
                <a:gd name="T46" fmla="*/ 38 w 443"/>
                <a:gd name="T47" fmla="*/ 169 h 444"/>
                <a:gd name="T48" fmla="*/ 9 w 443"/>
                <a:gd name="T49" fmla="*/ 165 h 444"/>
                <a:gd name="T50" fmla="*/ 0 w 443"/>
                <a:gd name="T51" fmla="*/ 224 h 444"/>
                <a:gd name="T52" fmla="*/ 0 w 443"/>
                <a:gd name="T53" fmla="*/ 245 h 444"/>
                <a:gd name="T54" fmla="*/ 34 w 443"/>
                <a:gd name="T55" fmla="*/ 249 h 444"/>
                <a:gd name="T56" fmla="*/ 55 w 443"/>
                <a:gd name="T57" fmla="*/ 312 h 444"/>
                <a:gd name="T58" fmla="*/ 30 w 443"/>
                <a:gd name="T59" fmla="*/ 333 h 444"/>
                <a:gd name="T60" fmla="*/ 80 w 443"/>
                <a:gd name="T61" fmla="*/ 397 h 444"/>
                <a:gd name="T62" fmla="*/ 105 w 443"/>
                <a:gd name="T63" fmla="*/ 376 h 444"/>
                <a:gd name="T64" fmla="*/ 164 w 443"/>
                <a:gd name="T65" fmla="*/ 405 h 444"/>
                <a:gd name="T66" fmla="*/ 164 w 443"/>
                <a:gd name="T67" fmla="*/ 439 h 444"/>
                <a:gd name="T68" fmla="*/ 245 w 443"/>
                <a:gd name="T69" fmla="*/ 443 h 444"/>
                <a:gd name="T70" fmla="*/ 249 w 443"/>
                <a:gd name="T71" fmla="*/ 413 h 444"/>
                <a:gd name="T72" fmla="*/ 122 w 443"/>
                <a:gd name="T73" fmla="*/ 304 h 444"/>
                <a:gd name="T74" fmla="*/ 122 w 443"/>
                <a:gd name="T75" fmla="*/ 304 h 444"/>
                <a:gd name="T76" fmla="*/ 101 w 443"/>
                <a:gd name="T77" fmla="*/ 262 h 444"/>
                <a:gd name="T78" fmla="*/ 93 w 443"/>
                <a:gd name="T79" fmla="*/ 224 h 444"/>
                <a:gd name="T80" fmla="*/ 139 w 443"/>
                <a:gd name="T81" fmla="*/ 127 h 444"/>
                <a:gd name="T82" fmla="*/ 320 w 443"/>
                <a:gd name="T83" fmla="*/ 139 h 444"/>
                <a:gd name="T84" fmla="*/ 342 w 443"/>
                <a:gd name="T85" fmla="*/ 186 h 444"/>
                <a:gd name="T86" fmla="*/ 350 w 443"/>
                <a:gd name="T87" fmla="*/ 224 h 444"/>
                <a:gd name="T88" fmla="*/ 303 w 443"/>
                <a:gd name="T89" fmla="*/ 321 h 444"/>
                <a:gd name="T90" fmla="*/ 122 w 443"/>
                <a:gd name="T91" fmla="*/ 30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43" h="444">
                  <a:moveTo>
                    <a:pt x="249" y="413"/>
                  </a:moveTo>
                  <a:lnTo>
                    <a:pt x="249" y="413"/>
                  </a:lnTo>
                  <a:cubicBezTo>
                    <a:pt x="270" y="409"/>
                    <a:pt x="291" y="401"/>
                    <a:pt x="312" y="393"/>
                  </a:cubicBezTo>
                  <a:cubicBezTo>
                    <a:pt x="333" y="418"/>
                    <a:pt x="333" y="418"/>
                    <a:pt x="333" y="418"/>
                  </a:cubicBezTo>
                  <a:cubicBezTo>
                    <a:pt x="392" y="363"/>
                    <a:pt x="392" y="363"/>
                    <a:pt x="392" y="363"/>
                  </a:cubicBezTo>
                  <a:cubicBezTo>
                    <a:pt x="371" y="337"/>
                    <a:pt x="371" y="337"/>
                    <a:pt x="371" y="337"/>
                  </a:cubicBezTo>
                  <a:cubicBezTo>
                    <a:pt x="388" y="321"/>
                    <a:pt x="396" y="300"/>
                    <a:pt x="405" y="279"/>
                  </a:cubicBezTo>
                  <a:cubicBezTo>
                    <a:pt x="434" y="283"/>
                    <a:pt x="434" y="283"/>
                    <a:pt x="434" y="283"/>
                  </a:cubicBezTo>
                  <a:cubicBezTo>
                    <a:pt x="442" y="224"/>
                    <a:pt x="442" y="224"/>
                    <a:pt x="442" y="224"/>
                  </a:cubicBezTo>
                  <a:cubicBezTo>
                    <a:pt x="442" y="203"/>
                    <a:pt x="442" y="203"/>
                    <a:pt x="442" y="203"/>
                  </a:cubicBezTo>
                  <a:cubicBezTo>
                    <a:pt x="409" y="198"/>
                    <a:pt x="409" y="198"/>
                    <a:pt x="409" y="198"/>
                  </a:cubicBezTo>
                  <a:cubicBezTo>
                    <a:pt x="409" y="177"/>
                    <a:pt x="400" y="156"/>
                    <a:pt x="388" y="136"/>
                  </a:cubicBezTo>
                  <a:cubicBezTo>
                    <a:pt x="413" y="114"/>
                    <a:pt x="413" y="114"/>
                    <a:pt x="413" y="114"/>
                  </a:cubicBezTo>
                  <a:cubicBezTo>
                    <a:pt x="363" y="51"/>
                    <a:pt x="363" y="51"/>
                    <a:pt x="363" y="51"/>
                  </a:cubicBezTo>
                  <a:cubicBezTo>
                    <a:pt x="337" y="72"/>
                    <a:pt x="337" y="72"/>
                    <a:pt x="337" y="72"/>
                  </a:cubicBezTo>
                  <a:cubicBezTo>
                    <a:pt x="320" y="59"/>
                    <a:pt x="299" y="47"/>
                    <a:pt x="278" y="43"/>
                  </a:cubicBezTo>
                  <a:cubicBezTo>
                    <a:pt x="278" y="9"/>
                    <a:pt x="278" y="9"/>
                    <a:pt x="278" y="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3" y="38"/>
                    <a:pt x="152" y="47"/>
                    <a:pt x="131" y="55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72" y="110"/>
                    <a:pt x="72" y="110"/>
                    <a:pt x="72" y="110"/>
                  </a:cubicBezTo>
                  <a:cubicBezTo>
                    <a:pt x="55" y="127"/>
                    <a:pt x="46" y="148"/>
                    <a:pt x="38" y="169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34" y="249"/>
                    <a:pt x="34" y="249"/>
                    <a:pt x="34" y="249"/>
                  </a:cubicBezTo>
                  <a:cubicBezTo>
                    <a:pt x="38" y="270"/>
                    <a:pt x="42" y="291"/>
                    <a:pt x="55" y="312"/>
                  </a:cubicBezTo>
                  <a:cubicBezTo>
                    <a:pt x="30" y="333"/>
                    <a:pt x="30" y="333"/>
                    <a:pt x="30" y="333"/>
                  </a:cubicBezTo>
                  <a:cubicBezTo>
                    <a:pt x="80" y="397"/>
                    <a:pt x="80" y="397"/>
                    <a:pt x="80" y="397"/>
                  </a:cubicBezTo>
                  <a:cubicBezTo>
                    <a:pt x="105" y="376"/>
                    <a:pt x="105" y="376"/>
                    <a:pt x="105" y="376"/>
                  </a:cubicBezTo>
                  <a:cubicBezTo>
                    <a:pt x="122" y="388"/>
                    <a:pt x="143" y="397"/>
                    <a:pt x="164" y="405"/>
                  </a:cubicBezTo>
                  <a:cubicBezTo>
                    <a:pt x="164" y="439"/>
                    <a:pt x="164" y="439"/>
                    <a:pt x="164" y="439"/>
                  </a:cubicBezTo>
                  <a:cubicBezTo>
                    <a:pt x="245" y="443"/>
                    <a:pt x="245" y="443"/>
                    <a:pt x="245" y="443"/>
                  </a:cubicBezTo>
                  <a:lnTo>
                    <a:pt x="249" y="413"/>
                  </a:lnTo>
                  <a:close/>
                  <a:moveTo>
                    <a:pt x="122" y="304"/>
                  </a:moveTo>
                  <a:lnTo>
                    <a:pt x="122" y="304"/>
                  </a:lnTo>
                  <a:cubicBezTo>
                    <a:pt x="114" y="291"/>
                    <a:pt x="105" y="279"/>
                    <a:pt x="101" y="262"/>
                  </a:cubicBezTo>
                  <a:cubicBezTo>
                    <a:pt x="97" y="249"/>
                    <a:pt x="93" y="236"/>
                    <a:pt x="93" y="224"/>
                  </a:cubicBezTo>
                  <a:cubicBezTo>
                    <a:pt x="93" y="186"/>
                    <a:pt x="109" y="152"/>
                    <a:pt x="139" y="127"/>
                  </a:cubicBezTo>
                  <a:cubicBezTo>
                    <a:pt x="194" y="80"/>
                    <a:pt x="274" y="89"/>
                    <a:pt x="320" y="139"/>
                  </a:cubicBezTo>
                  <a:cubicBezTo>
                    <a:pt x="329" y="156"/>
                    <a:pt x="337" y="169"/>
                    <a:pt x="342" y="186"/>
                  </a:cubicBezTo>
                  <a:cubicBezTo>
                    <a:pt x="346" y="198"/>
                    <a:pt x="350" y="211"/>
                    <a:pt x="350" y="224"/>
                  </a:cubicBezTo>
                  <a:cubicBezTo>
                    <a:pt x="350" y="262"/>
                    <a:pt x="333" y="295"/>
                    <a:pt x="303" y="321"/>
                  </a:cubicBezTo>
                  <a:cubicBezTo>
                    <a:pt x="249" y="367"/>
                    <a:pt x="169" y="359"/>
                    <a:pt x="122" y="304"/>
                  </a:cubicBezTo>
                  <a:close/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90" name="Freeform 203"/>
            <p:cNvSpPr>
              <a:spLocks noChangeArrowheads="1"/>
            </p:cNvSpPr>
            <p:nvPr/>
          </p:nvSpPr>
          <p:spPr bwMode="auto">
            <a:xfrm>
              <a:off x="18961397" y="5282335"/>
              <a:ext cx="416253" cy="405226"/>
            </a:xfrm>
            <a:custGeom>
              <a:avLst/>
              <a:gdLst>
                <a:gd name="T0" fmla="*/ 216 w 668"/>
                <a:gd name="T1" fmla="*/ 21 h 650"/>
                <a:gd name="T2" fmla="*/ 254 w 668"/>
                <a:gd name="T3" fmla="*/ 34 h 650"/>
                <a:gd name="T4" fmla="*/ 190 w 668"/>
                <a:gd name="T5" fmla="*/ 34 h 650"/>
                <a:gd name="T6" fmla="*/ 304 w 668"/>
                <a:gd name="T7" fmla="*/ 0 h 650"/>
                <a:gd name="T8" fmla="*/ 364 w 668"/>
                <a:gd name="T9" fmla="*/ 0 h 650"/>
                <a:gd name="T10" fmla="*/ 308 w 668"/>
                <a:gd name="T11" fmla="*/ 21 h 650"/>
                <a:gd name="T12" fmla="*/ 140 w 668"/>
                <a:gd name="T13" fmla="*/ 68 h 650"/>
                <a:gd name="T14" fmla="*/ 153 w 668"/>
                <a:gd name="T15" fmla="*/ 84 h 650"/>
                <a:gd name="T16" fmla="*/ 93 w 668"/>
                <a:gd name="T17" fmla="*/ 110 h 650"/>
                <a:gd name="T18" fmla="*/ 422 w 668"/>
                <a:gd name="T19" fmla="*/ 13 h 650"/>
                <a:gd name="T20" fmla="*/ 482 w 668"/>
                <a:gd name="T21" fmla="*/ 30 h 650"/>
                <a:gd name="T22" fmla="*/ 418 w 668"/>
                <a:gd name="T23" fmla="*/ 34 h 650"/>
                <a:gd name="T24" fmla="*/ 532 w 668"/>
                <a:gd name="T25" fmla="*/ 63 h 650"/>
                <a:gd name="T26" fmla="*/ 578 w 668"/>
                <a:gd name="T27" fmla="*/ 101 h 650"/>
                <a:gd name="T28" fmla="*/ 519 w 668"/>
                <a:gd name="T29" fmla="*/ 80 h 650"/>
                <a:gd name="T30" fmla="*/ 612 w 668"/>
                <a:gd name="T31" fmla="*/ 152 h 650"/>
                <a:gd name="T32" fmla="*/ 641 w 668"/>
                <a:gd name="T33" fmla="*/ 202 h 650"/>
                <a:gd name="T34" fmla="*/ 595 w 668"/>
                <a:gd name="T35" fmla="*/ 160 h 650"/>
                <a:gd name="T36" fmla="*/ 637 w 668"/>
                <a:gd name="T37" fmla="*/ 266 h 650"/>
                <a:gd name="T38" fmla="*/ 658 w 668"/>
                <a:gd name="T39" fmla="*/ 262 h 650"/>
                <a:gd name="T40" fmla="*/ 641 w 668"/>
                <a:gd name="T41" fmla="*/ 320 h 650"/>
                <a:gd name="T42" fmla="*/ 637 w 668"/>
                <a:gd name="T43" fmla="*/ 376 h 650"/>
                <a:gd name="T44" fmla="*/ 658 w 668"/>
                <a:gd name="T45" fmla="*/ 380 h 650"/>
                <a:gd name="T46" fmla="*/ 625 w 668"/>
                <a:gd name="T47" fmla="*/ 430 h 650"/>
                <a:gd name="T48" fmla="*/ 600 w 668"/>
                <a:gd name="T49" fmla="*/ 481 h 650"/>
                <a:gd name="T50" fmla="*/ 620 w 668"/>
                <a:gd name="T51" fmla="*/ 494 h 650"/>
                <a:gd name="T52" fmla="*/ 565 w 668"/>
                <a:gd name="T53" fmla="*/ 527 h 650"/>
                <a:gd name="T54" fmla="*/ 262 w 668"/>
                <a:gd name="T55" fmla="*/ 620 h 650"/>
                <a:gd name="T56" fmla="*/ 317 w 668"/>
                <a:gd name="T57" fmla="*/ 628 h 650"/>
                <a:gd name="T58" fmla="*/ 254 w 668"/>
                <a:gd name="T59" fmla="*/ 641 h 650"/>
                <a:gd name="T60" fmla="*/ 528 w 668"/>
                <a:gd name="T61" fmla="*/ 565 h 650"/>
                <a:gd name="T62" fmla="*/ 540 w 668"/>
                <a:gd name="T63" fmla="*/ 582 h 650"/>
                <a:gd name="T64" fmla="*/ 477 w 668"/>
                <a:gd name="T65" fmla="*/ 595 h 650"/>
                <a:gd name="T66" fmla="*/ 372 w 668"/>
                <a:gd name="T67" fmla="*/ 628 h 650"/>
                <a:gd name="T68" fmla="*/ 426 w 668"/>
                <a:gd name="T69" fmla="*/ 616 h 650"/>
                <a:gd name="T70" fmla="*/ 376 w 668"/>
                <a:gd name="T71" fmla="*/ 649 h 650"/>
                <a:gd name="T72" fmla="*/ 26 w 668"/>
                <a:gd name="T73" fmla="*/ 97 h 650"/>
                <a:gd name="T74" fmla="*/ 0 w 668"/>
                <a:gd name="T75" fmla="*/ 262 h 650"/>
                <a:gd name="T76" fmla="*/ 26 w 668"/>
                <a:gd name="T77" fmla="*/ 9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8" h="650">
                  <a:moveTo>
                    <a:pt x="216" y="21"/>
                  </a:moveTo>
                  <a:lnTo>
                    <a:pt x="216" y="21"/>
                  </a:lnTo>
                  <a:cubicBezTo>
                    <a:pt x="228" y="21"/>
                    <a:pt x="237" y="17"/>
                    <a:pt x="245" y="13"/>
                  </a:cubicBezTo>
                  <a:cubicBezTo>
                    <a:pt x="254" y="34"/>
                    <a:pt x="254" y="34"/>
                    <a:pt x="254" y="34"/>
                  </a:cubicBezTo>
                  <a:cubicBezTo>
                    <a:pt x="232" y="38"/>
                    <a:pt x="216" y="47"/>
                    <a:pt x="199" y="55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9" y="30"/>
                    <a:pt x="207" y="26"/>
                    <a:pt x="216" y="21"/>
                  </a:cubicBezTo>
                  <a:close/>
                  <a:moveTo>
                    <a:pt x="304" y="0"/>
                  </a:moveTo>
                  <a:lnTo>
                    <a:pt x="304" y="0"/>
                  </a:lnTo>
                  <a:cubicBezTo>
                    <a:pt x="325" y="0"/>
                    <a:pt x="347" y="0"/>
                    <a:pt x="364" y="0"/>
                  </a:cubicBezTo>
                  <a:cubicBezTo>
                    <a:pt x="364" y="21"/>
                    <a:pt x="364" y="21"/>
                    <a:pt x="364" y="21"/>
                  </a:cubicBezTo>
                  <a:cubicBezTo>
                    <a:pt x="342" y="21"/>
                    <a:pt x="325" y="21"/>
                    <a:pt x="308" y="21"/>
                  </a:cubicBezTo>
                  <a:lnTo>
                    <a:pt x="304" y="0"/>
                  </a:lnTo>
                  <a:close/>
                  <a:moveTo>
                    <a:pt x="140" y="68"/>
                  </a:moveTo>
                  <a:lnTo>
                    <a:pt x="140" y="68"/>
                  </a:lnTo>
                  <a:cubicBezTo>
                    <a:pt x="153" y="84"/>
                    <a:pt x="153" y="84"/>
                    <a:pt x="153" y="84"/>
                  </a:cubicBezTo>
                  <a:cubicBezTo>
                    <a:pt x="136" y="97"/>
                    <a:pt x="123" y="110"/>
                    <a:pt x="110" y="123"/>
                  </a:cubicBezTo>
                  <a:cubicBezTo>
                    <a:pt x="93" y="110"/>
                    <a:pt x="93" y="110"/>
                    <a:pt x="93" y="110"/>
                  </a:cubicBezTo>
                  <a:cubicBezTo>
                    <a:pt x="106" y="93"/>
                    <a:pt x="123" y="80"/>
                    <a:pt x="140" y="68"/>
                  </a:cubicBezTo>
                  <a:close/>
                  <a:moveTo>
                    <a:pt x="422" y="13"/>
                  </a:moveTo>
                  <a:lnTo>
                    <a:pt x="422" y="13"/>
                  </a:lnTo>
                  <a:cubicBezTo>
                    <a:pt x="443" y="17"/>
                    <a:pt x="460" y="21"/>
                    <a:pt x="482" y="30"/>
                  </a:cubicBezTo>
                  <a:cubicBezTo>
                    <a:pt x="469" y="51"/>
                    <a:pt x="469" y="51"/>
                    <a:pt x="469" y="51"/>
                  </a:cubicBezTo>
                  <a:cubicBezTo>
                    <a:pt x="452" y="42"/>
                    <a:pt x="435" y="38"/>
                    <a:pt x="418" y="34"/>
                  </a:cubicBezTo>
                  <a:lnTo>
                    <a:pt x="422" y="13"/>
                  </a:lnTo>
                  <a:close/>
                  <a:moveTo>
                    <a:pt x="532" y="63"/>
                  </a:moveTo>
                  <a:lnTo>
                    <a:pt x="532" y="63"/>
                  </a:lnTo>
                  <a:cubicBezTo>
                    <a:pt x="549" y="76"/>
                    <a:pt x="561" y="89"/>
                    <a:pt x="578" y="101"/>
                  </a:cubicBezTo>
                  <a:cubicBezTo>
                    <a:pt x="561" y="118"/>
                    <a:pt x="561" y="118"/>
                    <a:pt x="561" y="118"/>
                  </a:cubicBezTo>
                  <a:cubicBezTo>
                    <a:pt x="549" y="106"/>
                    <a:pt x="532" y="93"/>
                    <a:pt x="519" y="80"/>
                  </a:cubicBezTo>
                  <a:lnTo>
                    <a:pt x="532" y="63"/>
                  </a:lnTo>
                  <a:close/>
                  <a:moveTo>
                    <a:pt x="612" y="152"/>
                  </a:moveTo>
                  <a:lnTo>
                    <a:pt x="612" y="152"/>
                  </a:lnTo>
                  <a:cubicBezTo>
                    <a:pt x="625" y="169"/>
                    <a:pt x="633" y="186"/>
                    <a:pt x="641" y="202"/>
                  </a:cubicBezTo>
                  <a:cubicBezTo>
                    <a:pt x="620" y="211"/>
                    <a:pt x="620" y="211"/>
                    <a:pt x="620" y="211"/>
                  </a:cubicBezTo>
                  <a:cubicBezTo>
                    <a:pt x="612" y="194"/>
                    <a:pt x="604" y="177"/>
                    <a:pt x="595" y="160"/>
                  </a:cubicBezTo>
                  <a:lnTo>
                    <a:pt x="612" y="152"/>
                  </a:lnTo>
                  <a:close/>
                  <a:moveTo>
                    <a:pt x="637" y="266"/>
                  </a:moveTo>
                  <a:lnTo>
                    <a:pt x="637" y="266"/>
                  </a:lnTo>
                  <a:cubicBezTo>
                    <a:pt x="658" y="262"/>
                    <a:pt x="658" y="262"/>
                    <a:pt x="658" y="262"/>
                  </a:cubicBezTo>
                  <a:cubicBezTo>
                    <a:pt x="662" y="283"/>
                    <a:pt x="662" y="299"/>
                    <a:pt x="667" y="320"/>
                  </a:cubicBezTo>
                  <a:cubicBezTo>
                    <a:pt x="641" y="320"/>
                    <a:pt x="641" y="320"/>
                    <a:pt x="641" y="320"/>
                  </a:cubicBezTo>
                  <a:cubicBezTo>
                    <a:pt x="641" y="304"/>
                    <a:pt x="641" y="283"/>
                    <a:pt x="637" y="266"/>
                  </a:cubicBezTo>
                  <a:close/>
                  <a:moveTo>
                    <a:pt x="637" y="376"/>
                  </a:moveTo>
                  <a:lnTo>
                    <a:pt x="637" y="376"/>
                  </a:lnTo>
                  <a:cubicBezTo>
                    <a:pt x="658" y="380"/>
                    <a:pt x="658" y="380"/>
                    <a:pt x="658" y="380"/>
                  </a:cubicBezTo>
                  <a:cubicBezTo>
                    <a:pt x="658" y="401"/>
                    <a:pt x="650" y="422"/>
                    <a:pt x="646" y="438"/>
                  </a:cubicBezTo>
                  <a:cubicBezTo>
                    <a:pt x="625" y="430"/>
                    <a:pt x="625" y="430"/>
                    <a:pt x="625" y="430"/>
                  </a:cubicBezTo>
                  <a:cubicBezTo>
                    <a:pt x="629" y="413"/>
                    <a:pt x="637" y="396"/>
                    <a:pt x="637" y="376"/>
                  </a:cubicBezTo>
                  <a:close/>
                  <a:moveTo>
                    <a:pt x="600" y="481"/>
                  </a:moveTo>
                  <a:lnTo>
                    <a:pt x="600" y="481"/>
                  </a:lnTo>
                  <a:cubicBezTo>
                    <a:pt x="620" y="494"/>
                    <a:pt x="620" y="494"/>
                    <a:pt x="620" y="494"/>
                  </a:cubicBezTo>
                  <a:cubicBezTo>
                    <a:pt x="608" y="510"/>
                    <a:pt x="595" y="527"/>
                    <a:pt x="583" y="540"/>
                  </a:cubicBezTo>
                  <a:cubicBezTo>
                    <a:pt x="565" y="527"/>
                    <a:pt x="565" y="527"/>
                    <a:pt x="565" y="527"/>
                  </a:cubicBezTo>
                  <a:cubicBezTo>
                    <a:pt x="578" y="514"/>
                    <a:pt x="591" y="498"/>
                    <a:pt x="600" y="481"/>
                  </a:cubicBezTo>
                  <a:close/>
                  <a:moveTo>
                    <a:pt x="262" y="620"/>
                  </a:moveTo>
                  <a:lnTo>
                    <a:pt x="262" y="620"/>
                  </a:lnTo>
                  <a:cubicBezTo>
                    <a:pt x="279" y="624"/>
                    <a:pt x="296" y="628"/>
                    <a:pt x="317" y="628"/>
                  </a:cubicBezTo>
                  <a:cubicBezTo>
                    <a:pt x="313" y="649"/>
                    <a:pt x="313" y="649"/>
                    <a:pt x="313" y="649"/>
                  </a:cubicBezTo>
                  <a:cubicBezTo>
                    <a:pt x="296" y="649"/>
                    <a:pt x="275" y="645"/>
                    <a:pt x="254" y="641"/>
                  </a:cubicBezTo>
                  <a:lnTo>
                    <a:pt x="262" y="620"/>
                  </a:lnTo>
                  <a:close/>
                  <a:moveTo>
                    <a:pt x="528" y="565"/>
                  </a:moveTo>
                  <a:lnTo>
                    <a:pt x="528" y="565"/>
                  </a:lnTo>
                  <a:cubicBezTo>
                    <a:pt x="540" y="582"/>
                    <a:pt x="540" y="582"/>
                    <a:pt x="540" y="582"/>
                  </a:cubicBezTo>
                  <a:cubicBezTo>
                    <a:pt x="523" y="595"/>
                    <a:pt x="507" y="607"/>
                    <a:pt x="490" y="616"/>
                  </a:cubicBezTo>
                  <a:cubicBezTo>
                    <a:pt x="477" y="595"/>
                    <a:pt x="477" y="595"/>
                    <a:pt x="477" y="595"/>
                  </a:cubicBezTo>
                  <a:cubicBezTo>
                    <a:pt x="494" y="586"/>
                    <a:pt x="511" y="578"/>
                    <a:pt x="528" y="565"/>
                  </a:cubicBezTo>
                  <a:close/>
                  <a:moveTo>
                    <a:pt x="372" y="628"/>
                  </a:moveTo>
                  <a:lnTo>
                    <a:pt x="372" y="628"/>
                  </a:lnTo>
                  <a:cubicBezTo>
                    <a:pt x="389" y="624"/>
                    <a:pt x="410" y="624"/>
                    <a:pt x="426" y="616"/>
                  </a:cubicBezTo>
                  <a:cubicBezTo>
                    <a:pt x="435" y="637"/>
                    <a:pt x="435" y="637"/>
                    <a:pt x="435" y="637"/>
                  </a:cubicBezTo>
                  <a:cubicBezTo>
                    <a:pt x="414" y="645"/>
                    <a:pt x="393" y="649"/>
                    <a:pt x="376" y="649"/>
                  </a:cubicBezTo>
                  <a:lnTo>
                    <a:pt x="372" y="628"/>
                  </a:lnTo>
                  <a:close/>
                  <a:moveTo>
                    <a:pt x="26" y="97"/>
                  </a:moveTo>
                  <a:lnTo>
                    <a:pt x="26" y="97"/>
                  </a:lnTo>
                  <a:cubicBezTo>
                    <a:pt x="0" y="262"/>
                    <a:pt x="0" y="262"/>
                    <a:pt x="0" y="262"/>
                  </a:cubicBezTo>
                  <a:cubicBezTo>
                    <a:pt x="153" y="194"/>
                    <a:pt x="153" y="194"/>
                    <a:pt x="153" y="194"/>
                  </a:cubicBezTo>
                  <a:lnTo>
                    <a:pt x="26" y="97"/>
                  </a:lnTo>
                  <a:close/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91" name="Freeform 204"/>
            <p:cNvSpPr>
              <a:spLocks noChangeArrowheads="1"/>
            </p:cNvSpPr>
            <p:nvPr/>
          </p:nvSpPr>
          <p:spPr bwMode="auto">
            <a:xfrm>
              <a:off x="16028329" y="5166556"/>
              <a:ext cx="427279" cy="427279"/>
            </a:xfrm>
            <a:custGeom>
              <a:avLst/>
              <a:gdLst>
                <a:gd name="T0" fmla="*/ 342 w 684"/>
                <a:gd name="T1" fmla="*/ 683 h 684"/>
                <a:gd name="T2" fmla="*/ 342 w 684"/>
                <a:gd name="T3" fmla="*/ 683 h 684"/>
                <a:gd name="T4" fmla="*/ 683 w 684"/>
                <a:gd name="T5" fmla="*/ 341 h 684"/>
                <a:gd name="T6" fmla="*/ 342 w 684"/>
                <a:gd name="T7" fmla="*/ 0 h 684"/>
                <a:gd name="T8" fmla="*/ 0 w 684"/>
                <a:gd name="T9" fmla="*/ 341 h 684"/>
                <a:gd name="T10" fmla="*/ 342 w 684"/>
                <a:gd name="T11" fmla="*/ 683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4" h="684">
                  <a:moveTo>
                    <a:pt x="342" y="683"/>
                  </a:moveTo>
                  <a:lnTo>
                    <a:pt x="342" y="683"/>
                  </a:lnTo>
                  <a:cubicBezTo>
                    <a:pt x="531" y="683"/>
                    <a:pt x="683" y="531"/>
                    <a:pt x="683" y="341"/>
                  </a:cubicBezTo>
                  <a:cubicBezTo>
                    <a:pt x="683" y="151"/>
                    <a:pt x="531" y="0"/>
                    <a:pt x="342" y="0"/>
                  </a:cubicBezTo>
                  <a:cubicBezTo>
                    <a:pt x="152" y="0"/>
                    <a:pt x="0" y="151"/>
                    <a:pt x="0" y="341"/>
                  </a:cubicBezTo>
                  <a:cubicBezTo>
                    <a:pt x="0" y="531"/>
                    <a:pt x="152" y="683"/>
                    <a:pt x="342" y="683"/>
                  </a:cubicBezTo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92" name="Freeform 205"/>
            <p:cNvSpPr>
              <a:spLocks noChangeArrowheads="1"/>
            </p:cNvSpPr>
            <p:nvPr/>
          </p:nvSpPr>
          <p:spPr bwMode="auto">
            <a:xfrm>
              <a:off x="16066923" y="5210664"/>
              <a:ext cx="347337" cy="344580"/>
            </a:xfrm>
            <a:custGeom>
              <a:avLst/>
              <a:gdLst>
                <a:gd name="T0" fmla="*/ 279 w 554"/>
                <a:gd name="T1" fmla="*/ 552 h 553"/>
                <a:gd name="T2" fmla="*/ 279 w 554"/>
                <a:gd name="T3" fmla="*/ 552 h 553"/>
                <a:gd name="T4" fmla="*/ 553 w 554"/>
                <a:gd name="T5" fmla="*/ 274 h 553"/>
                <a:gd name="T6" fmla="*/ 279 w 554"/>
                <a:gd name="T7" fmla="*/ 0 h 553"/>
                <a:gd name="T8" fmla="*/ 0 w 554"/>
                <a:gd name="T9" fmla="*/ 274 h 553"/>
                <a:gd name="T10" fmla="*/ 279 w 554"/>
                <a:gd name="T11" fmla="*/ 552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4" h="553">
                  <a:moveTo>
                    <a:pt x="279" y="552"/>
                  </a:moveTo>
                  <a:lnTo>
                    <a:pt x="279" y="552"/>
                  </a:lnTo>
                  <a:cubicBezTo>
                    <a:pt x="430" y="552"/>
                    <a:pt x="553" y="426"/>
                    <a:pt x="553" y="274"/>
                  </a:cubicBezTo>
                  <a:cubicBezTo>
                    <a:pt x="553" y="123"/>
                    <a:pt x="430" y="0"/>
                    <a:pt x="279" y="0"/>
                  </a:cubicBezTo>
                  <a:cubicBezTo>
                    <a:pt x="127" y="0"/>
                    <a:pt x="0" y="123"/>
                    <a:pt x="0" y="274"/>
                  </a:cubicBezTo>
                  <a:cubicBezTo>
                    <a:pt x="0" y="426"/>
                    <a:pt x="127" y="552"/>
                    <a:pt x="279" y="552"/>
                  </a:cubicBezTo>
                </a:path>
              </a:pathLst>
            </a:custGeom>
            <a:solidFill>
              <a:srgbClr val="005A7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93" name="Freeform 206"/>
            <p:cNvSpPr>
              <a:spLocks noChangeArrowheads="1"/>
            </p:cNvSpPr>
            <p:nvPr/>
          </p:nvSpPr>
          <p:spPr bwMode="auto">
            <a:xfrm>
              <a:off x="16102758" y="5240985"/>
              <a:ext cx="281178" cy="281178"/>
            </a:xfrm>
            <a:custGeom>
              <a:avLst/>
              <a:gdLst>
                <a:gd name="T0" fmla="*/ 224 w 448"/>
                <a:gd name="T1" fmla="*/ 447 h 448"/>
                <a:gd name="T2" fmla="*/ 224 w 448"/>
                <a:gd name="T3" fmla="*/ 447 h 448"/>
                <a:gd name="T4" fmla="*/ 447 w 448"/>
                <a:gd name="T5" fmla="*/ 223 h 448"/>
                <a:gd name="T6" fmla="*/ 224 w 448"/>
                <a:gd name="T7" fmla="*/ 0 h 448"/>
                <a:gd name="T8" fmla="*/ 0 w 448"/>
                <a:gd name="T9" fmla="*/ 223 h 448"/>
                <a:gd name="T10" fmla="*/ 224 w 448"/>
                <a:gd name="T11" fmla="*/ 447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8" h="448">
                  <a:moveTo>
                    <a:pt x="224" y="447"/>
                  </a:moveTo>
                  <a:lnTo>
                    <a:pt x="224" y="447"/>
                  </a:lnTo>
                  <a:cubicBezTo>
                    <a:pt x="346" y="447"/>
                    <a:pt x="447" y="350"/>
                    <a:pt x="447" y="223"/>
                  </a:cubicBezTo>
                  <a:cubicBezTo>
                    <a:pt x="447" y="101"/>
                    <a:pt x="346" y="0"/>
                    <a:pt x="224" y="0"/>
                  </a:cubicBezTo>
                  <a:cubicBezTo>
                    <a:pt x="102" y="0"/>
                    <a:pt x="0" y="101"/>
                    <a:pt x="0" y="223"/>
                  </a:cubicBezTo>
                  <a:cubicBezTo>
                    <a:pt x="0" y="350"/>
                    <a:pt x="102" y="447"/>
                    <a:pt x="224" y="44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94" name="Freeform 207"/>
            <p:cNvSpPr>
              <a:spLocks noChangeArrowheads="1"/>
            </p:cNvSpPr>
            <p:nvPr/>
          </p:nvSpPr>
          <p:spPr bwMode="auto">
            <a:xfrm>
              <a:off x="16232321" y="5279578"/>
              <a:ext cx="16540" cy="101997"/>
            </a:xfrm>
            <a:custGeom>
              <a:avLst/>
              <a:gdLst>
                <a:gd name="T0" fmla="*/ 13 w 26"/>
                <a:gd name="T1" fmla="*/ 0 h 165"/>
                <a:gd name="T2" fmla="*/ 13 w 26"/>
                <a:gd name="T3" fmla="*/ 0 h 165"/>
                <a:gd name="T4" fmla="*/ 13 w 26"/>
                <a:gd name="T5" fmla="*/ 0 h 165"/>
                <a:gd name="T6" fmla="*/ 25 w 26"/>
                <a:gd name="T7" fmla="*/ 13 h 165"/>
                <a:gd name="T8" fmla="*/ 25 w 26"/>
                <a:gd name="T9" fmla="*/ 152 h 165"/>
                <a:gd name="T10" fmla="*/ 13 w 26"/>
                <a:gd name="T11" fmla="*/ 164 h 165"/>
                <a:gd name="T12" fmla="*/ 0 w 26"/>
                <a:gd name="T13" fmla="*/ 152 h 165"/>
                <a:gd name="T14" fmla="*/ 0 w 26"/>
                <a:gd name="T15" fmla="*/ 13 h 165"/>
                <a:gd name="T16" fmla="*/ 13 w 26"/>
                <a:gd name="T1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65">
                  <a:moveTo>
                    <a:pt x="13" y="0"/>
                  </a:moveTo>
                  <a:lnTo>
                    <a:pt x="13" y="0"/>
                  </a:lnTo>
                  <a:lnTo>
                    <a:pt x="13" y="0"/>
                  </a:lnTo>
                  <a:cubicBezTo>
                    <a:pt x="21" y="0"/>
                    <a:pt x="25" y="8"/>
                    <a:pt x="25" y="13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60"/>
                    <a:pt x="21" y="164"/>
                    <a:pt x="13" y="164"/>
                  </a:cubicBezTo>
                  <a:cubicBezTo>
                    <a:pt x="4" y="164"/>
                    <a:pt x="0" y="160"/>
                    <a:pt x="0" y="15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8"/>
                    <a:pt x="4" y="0"/>
                    <a:pt x="13" y="0"/>
                  </a:cubicBezTo>
                </a:path>
              </a:pathLst>
            </a:custGeom>
            <a:solidFill>
              <a:srgbClr val="005A7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95" name="Freeform 208"/>
            <p:cNvSpPr>
              <a:spLocks noChangeArrowheads="1"/>
            </p:cNvSpPr>
            <p:nvPr/>
          </p:nvSpPr>
          <p:spPr bwMode="auto">
            <a:xfrm>
              <a:off x="16171675" y="5320928"/>
              <a:ext cx="71673" cy="66159"/>
            </a:xfrm>
            <a:custGeom>
              <a:avLst/>
              <a:gdLst>
                <a:gd name="T0" fmla="*/ 4 w 115"/>
                <a:gd name="T1" fmla="*/ 4 h 107"/>
                <a:gd name="T2" fmla="*/ 4 w 115"/>
                <a:gd name="T3" fmla="*/ 4 h 107"/>
                <a:gd name="T4" fmla="*/ 4 w 115"/>
                <a:gd name="T5" fmla="*/ 4 h 107"/>
                <a:gd name="T6" fmla="*/ 25 w 115"/>
                <a:gd name="T7" fmla="*/ 4 h 107"/>
                <a:gd name="T8" fmla="*/ 110 w 115"/>
                <a:gd name="T9" fmla="*/ 80 h 107"/>
                <a:gd name="T10" fmla="*/ 110 w 115"/>
                <a:gd name="T11" fmla="*/ 97 h 107"/>
                <a:gd name="T12" fmla="*/ 93 w 115"/>
                <a:gd name="T13" fmla="*/ 97 h 107"/>
                <a:gd name="T14" fmla="*/ 9 w 115"/>
                <a:gd name="T15" fmla="*/ 25 h 107"/>
                <a:gd name="T16" fmla="*/ 4 w 115"/>
                <a:gd name="T17" fmla="*/ 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07">
                  <a:moveTo>
                    <a:pt x="4" y="4"/>
                  </a:moveTo>
                  <a:lnTo>
                    <a:pt x="4" y="4"/>
                  </a:lnTo>
                  <a:lnTo>
                    <a:pt x="4" y="4"/>
                  </a:lnTo>
                  <a:cubicBezTo>
                    <a:pt x="13" y="0"/>
                    <a:pt x="17" y="0"/>
                    <a:pt x="25" y="4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114" y="85"/>
                    <a:pt x="114" y="93"/>
                    <a:pt x="110" y="97"/>
                  </a:cubicBezTo>
                  <a:cubicBezTo>
                    <a:pt x="106" y="101"/>
                    <a:pt x="97" y="106"/>
                    <a:pt x="93" y="97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1"/>
                    <a:pt x="0" y="13"/>
                    <a:pt x="4" y="4"/>
                  </a:cubicBezTo>
                </a:path>
              </a:pathLst>
            </a:custGeom>
            <a:solidFill>
              <a:srgbClr val="005A7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96" name="Freeform 209"/>
            <p:cNvSpPr>
              <a:spLocks noChangeArrowheads="1"/>
            </p:cNvSpPr>
            <p:nvPr/>
          </p:nvSpPr>
          <p:spPr bwMode="auto">
            <a:xfrm>
              <a:off x="16229564" y="5252012"/>
              <a:ext cx="19297" cy="19297"/>
            </a:xfrm>
            <a:custGeom>
              <a:avLst/>
              <a:gdLst>
                <a:gd name="T0" fmla="*/ 17 w 30"/>
                <a:gd name="T1" fmla="*/ 29 h 30"/>
                <a:gd name="T2" fmla="*/ 17 w 30"/>
                <a:gd name="T3" fmla="*/ 29 h 30"/>
                <a:gd name="T4" fmla="*/ 29 w 30"/>
                <a:gd name="T5" fmla="*/ 16 h 30"/>
                <a:gd name="T6" fmla="*/ 17 w 30"/>
                <a:gd name="T7" fmla="*/ 0 h 30"/>
                <a:gd name="T8" fmla="*/ 0 w 30"/>
                <a:gd name="T9" fmla="*/ 16 h 30"/>
                <a:gd name="T10" fmla="*/ 17 w 30"/>
                <a:gd name="T11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0">
                  <a:moveTo>
                    <a:pt x="17" y="29"/>
                  </a:moveTo>
                  <a:lnTo>
                    <a:pt x="17" y="29"/>
                  </a:lnTo>
                  <a:cubicBezTo>
                    <a:pt x="25" y="29"/>
                    <a:pt x="29" y="25"/>
                    <a:pt x="29" y="16"/>
                  </a:cubicBezTo>
                  <a:cubicBezTo>
                    <a:pt x="29" y="8"/>
                    <a:pt x="25" y="0"/>
                    <a:pt x="17" y="0"/>
                  </a:cubicBezTo>
                  <a:cubicBezTo>
                    <a:pt x="8" y="0"/>
                    <a:pt x="0" y="8"/>
                    <a:pt x="0" y="16"/>
                  </a:cubicBezTo>
                  <a:cubicBezTo>
                    <a:pt x="0" y="25"/>
                    <a:pt x="8" y="29"/>
                    <a:pt x="17" y="29"/>
                  </a:cubicBezTo>
                </a:path>
              </a:pathLst>
            </a:custGeom>
            <a:solidFill>
              <a:srgbClr val="005A7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97" name="Freeform 210"/>
            <p:cNvSpPr>
              <a:spLocks noChangeArrowheads="1"/>
            </p:cNvSpPr>
            <p:nvPr/>
          </p:nvSpPr>
          <p:spPr bwMode="auto">
            <a:xfrm>
              <a:off x="16356369" y="5376061"/>
              <a:ext cx="16540" cy="19295"/>
            </a:xfrm>
            <a:custGeom>
              <a:avLst/>
              <a:gdLst>
                <a:gd name="T0" fmla="*/ 26 w 27"/>
                <a:gd name="T1" fmla="*/ 12 h 30"/>
                <a:gd name="T2" fmla="*/ 26 w 27"/>
                <a:gd name="T3" fmla="*/ 12 h 30"/>
                <a:gd name="T4" fmla="*/ 12 w 27"/>
                <a:gd name="T5" fmla="*/ 29 h 30"/>
                <a:gd name="T6" fmla="*/ 0 w 27"/>
                <a:gd name="T7" fmla="*/ 12 h 30"/>
                <a:gd name="T8" fmla="*/ 12 w 27"/>
                <a:gd name="T9" fmla="*/ 0 h 30"/>
                <a:gd name="T10" fmla="*/ 26 w 27"/>
                <a:gd name="T11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0">
                  <a:moveTo>
                    <a:pt x="26" y="12"/>
                  </a:moveTo>
                  <a:lnTo>
                    <a:pt x="26" y="12"/>
                  </a:lnTo>
                  <a:cubicBezTo>
                    <a:pt x="26" y="21"/>
                    <a:pt x="21" y="29"/>
                    <a:pt x="12" y="29"/>
                  </a:cubicBezTo>
                  <a:cubicBezTo>
                    <a:pt x="4" y="29"/>
                    <a:pt x="0" y="21"/>
                    <a:pt x="0" y="12"/>
                  </a:cubicBezTo>
                  <a:cubicBezTo>
                    <a:pt x="0" y="8"/>
                    <a:pt x="4" y="0"/>
                    <a:pt x="12" y="0"/>
                  </a:cubicBezTo>
                  <a:cubicBezTo>
                    <a:pt x="21" y="0"/>
                    <a:pt x="26" y="8"/>
                    <a:pt x="26" y="12"/>
                  </a:cubicBezTo>
                </a:path>
              </a:pathLst>
            </a:custGeom>
            <a:solidFill>
              <a:srgbClr val="005A7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98" name="Freeform 211"/>
            <p:cNvSpPr>
              <a:spLocks noChangeArrowheads="1"/>
            </p:cNvSpPr>
            <p:nvPr/>
          </p:nvSpPr>
          <p:spPr bwMode="auto">
            <a:xfrm>
              <a:off x="16232320" y="5500111"/>
              <a:ext cx="19295" cy="19297"/>
            </a:xfrm>
            <a:custGeom>
              <a:avLst/>
              <a:gdLst>
                <a:gd name="T0" fmla="*/ 13 w 31"/>
                <a:gd name="T1" fmla="*/ 30 h 31"/>
                <a:gd name="T2" fmla="*/ 13 w 31"/>
                <a:gd name="T3" fmla="*/ 30 h 31"/>
                <a:gd name="T4" fmla="*/ 0 w 31"/>
                <a:gd name="T5" fmla="*/ 17 h 31"/>
                <a:gd name="T6" fmla="*/ 13 w 31"/>
                <a:gd name="T7" fmla="*/ 0 h 31"/>
                <a:gd name="T8" fmla="*/ 30 w 31"/>
                <a:gd name="T9" fmla="*/ 17 h 31"/>
                <a:gd name="T10" fmla="*/ 13 w 31"/>
                <a:gd name="T11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1">
                  <a:moveTo>
                    <a:pt x="13" y="30"/>
                  </a:moveTo>
                  <a:lnTo>
                    <a:pt x="13" y="30"/>
                  </a:lnTo>
                  <a:cubicBezTo>
                    <a:pt x="4" y="30"/>
                    <a:pt x="0" y="21"/>
                    <a:pt x="0" y="17"/>
                  </a:cubicBezTo>
                  <a:cubicBezTo>
                    <a:pt x="0" y="9"/>
                    <a:pt x="4" y="0"/>
                    <a:pt x="13" y="0"/>
                  </a:cubicBezTo>
                  <a:cubicBezTo>
                    <a:pt x="21" y="0"/>
                    <a:pt x="30" y="9"/>
                    <a:pt x="30" y="17"/>
                  </a:cubicBezTo>
                  <a:cubicBezTo>
                    <a:pt x="30" y="21"/>
                    <a:pt x="21" y="30"/>
                    <a:pt x="13" y="30"/>
                  </a:cubicBezTo>
                </a:path>
              </a:pathLst>
            </a:custGeom>
            <a:solidFill>
              <a:srgbClr val="005A7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99" name="Freeform 212"/>
            <p:cNvSpPr>
              <a:spLocks noChangeArrowheads="1"/>
            </p:cNvSpPr>
            <p:nvPr/>
          </p:nvSpPr>
          <p:spPr bwMode="auto">
            <a:xfrm>
              <a:off x="16108272" y="5378818"/>
              <a:ext cx="19297" cy="16540"/>
            </a:xfrm>
            <a:custGeom>
              <a:avLst/>
              <a:gdLst>
                <a:gd name="T0" fmla="*/ 0 w 30"/>
                <a:gd name="T1" fmla="*/ 13 h 26"/>
                <a:gd name="T2" fmla="*/ 0 w 30"/>
                <a:gd name="T3" fmla="*/ 13 h 26"/>
                <a:gd name="T4" fmla="*/ 12 w 30"/>
                <a:gd name="T5" fmla="*/ 0 h 26"/>
                <a:gd name="T6" fmla="*/ 29 w 30"/>
                <a:gd name="T7" fmla="*/ 13 h 26"/>
                <a:gd name="T8" fmla="*/ 12 w 30"/>
                <a:gd name="T9" fmla="*/ 25 h 26"/>
                <a:gd name="T10" fmla="*/ 0 w 30"/>
                <a:gd name="T1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6">
                  <a:moveTo>
                    <a:pt x="0" y="13"/>
                  </a:moveTo>
                  <a:lnTo>
                    <a:pt x="0" y="13"/>
                  </a:lnTo>
                  <a:cubicBezTo>
                    <a:pt x="0" y="4"/>
                    <a:pt x="4" y="0"/>
                    <a:pt x="12" y="0"/>
                  </a:cubicBezTo>
                  <a:cubicBezTo>
                    <a:pt x="21" y="0"/>
                    <a:pt x="29" y="4"/>
                    <a:pt x="29" y="13"/>
                  </a:cubicBezTo>
                  <a:cubicBezTo>
                    <a:pt x="29" y="21"/>
                    <a:pt x="21" y="25"/>
                    <a:pt x="12" y="25"/>
                  </a:cubicBezTo>
                  <a:cubicBezTo>
                    <a:pt x="4" y="25"/>
                    <a:pt x="0" y="21"/>
                    <a:pt x="0" y="13"/>
                  </a:cubicBezTo>
                </a:path>
              </a:pathLst>
            </a:custGeom>
            <a:solidFill>
              <a:srgbClr val="005A7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0" name="Freeform 213"/>
            <p:cNvSpPr>
              <a:spLocks noChangeArrowheads="1"/>
            </p:cNvSpPr>
            <p:nvPr/>
          </p:nvSpPr>
          <p:spPr bwMode="auto">
            <a:xfrm>
              <a:off x="16221294" y="5359521"/>
              <a:ext cx="41348" cy="41348"/>
            </a:xfrm>
            <a:custGeom>
              <a:avLst/>
              <a:gdLst>
                <a:gd name="T0" fmla="*/ 34 w 68"/>
                <a:gd name="T1" fmla="*/ 67 h 68"/>
                <a:gd name="T2" fmla="*/ 34 w 68"/>
                <a:gd name="T3" fmla="*/ 67 h 68"/>
                <a:gd name="T4" fmla="*/ 67 w 68"/>
                <a:gd name="T5" fmla="*/ 33 h 68"/>
                <a:gd name="T6" fmla="*/ 34 w 68"/>
                <a:gd name="T7" fmla="*/ 0 h 68"/>
                <a:gd name="T8" fmla="*/ 0 w 68"/>
                <a:gd name="T9" fmla="*/ 33 h 68"/>
                <a:gd name="T10" fmla="*/ 34 w 68"/>
                <a:gd name="T11" fmla="*/ 6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34" y="67"/>
                  </a:moveTo>
                  <a:lnTo>
                    <a:pt x="34" y="67"/>
                  </a:lnTo>
                  <a:cubicBezTo>
                    <a:pt x="51" y="67"/>
                    <a:pt x="67" y="54"/>
                    <a:pt x="67" y="33"/>
                  </a:cubicBezTo>
                  <a:cubicBezTo>
                    <a:pt x="67" y="16"/>
                    <a:pt x="51" y="0"/>
                    <a:pt x="34" y="0"/>
                  </a:cubicBezTo>
                  <a:cubicBezTo>
                    <a:pt x="17" y="0"/>
                    <a:pt x="0" y="16"/>
                    <a:pt x="0" y="33"/>
                  </a:cubicBezTo>
                  <a:cubicBezTo>
                    <a:pt x="0" y="54"/>
                    <a:pt x="17" y="67"/>
                    <a:pt x="34" y="67"/>
                  </a:cubicBezTo>
                </a:path>
              </a:pathLst>
            </a:custGeom>
            <a:solidFill>
              <a:srgbClr val="005A7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1" name="Freeform 214"/>
            <p:cNvSpPr>
              <a:spLocks noChangeArrowheads="1"/>
            </p:cNvSpPr>
            <p:nvPr/>
          </p:nvSpPr>
          <p:spPr bwMode="auto">
            <a:xfrm>
              <a:off x="20951695" y="4323024"/>
              <a:ext cx="347337" cy="16540"/>
            </a:xfrm>
            <a:custGeom>
              <a:avLst/>
              <a:gdLst>
                <a:gd name="T0" fmla="*/ 553 w 554"/>
                <a:gd name="T1" fmla="*/ 0 h 26"/>
                <a:gd name="T2" fmla="*/ 0 w 554"/>
                <a:gd name="T3" fmla="*/ 0 h 26"/>
                <a:gd name="T4" fmla="*/ 0 w 554"/>
                <a:gd name="T5" fmla="*/ 25 h 26"/>
                <a:gd name="T6" fmla="*/ 553 w 554"/>
                <a:gd name="T7" fmla="*/ 25 h 26"/>
                <a:gd name="T8" fmla="*/ 553 w 55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4" h="26">
                  <a:moveTo>
                    <a:pt x="553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553" y="25"/>
                  </a:lnTo>
                  <a:lnTo>
                    <a:pt x="553" y="0"/>
                  </a:ln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2" name="Freeform 215"/>
            <p:cNvSpPr>
              <a:spLocks noChangeArrowheads="1"/>
            </p:cNvSpPr>
            <p:nvPr/>
          </p:nvSpPr>
          <p:spPr bwMode="auto">
            <a:xfrm>
              <a:off x="21238386" y="3964660"/>
              <a:ext cx="60646" cy="355606"/>
            </a:xfrm>
            <a:custGeom>
              <a:avLst/>
              <a:gdLst>
                <a:gd name="T0" fmla="*/ 97 w 98"/>
                <a:gd name="T1" fmla="*/ 0 h 571"/>
                <a:gd name="T2" fmla="*/ 0 w 98"/>
                <a:gd name="T3" fmla="*/ 0 h 571"/>
                <a:gd name="T4" fmla="*/ 0 w 98"/>
                <a:gd name="T5" fmla="*/ 570 h 571"/>
                <a:gd name="T6" fmla="*/ 97 w 98"/>
                <a:gd name="T7" fmla="*/ 570 h 571"/>
                <a:gd name="T8" fmla="*/ 97 w 98"/>
                <a:gd name="T9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71">
                  <a:moveTo>
                    <a:pt x="97" y="0"/>
                  </a:moveTo>
                  <a:lnTo>
                    <a:pt x="0" y="0"/>
                  </a:lnTo>
                  <a:lnTo>
                    <a:pt x="0" y="570"/>
                  </a:lnTo>
                  <a:lnTo>
                    <a:pt x="97" y="570"/>
                  </a:lnTo>
                  <a:lnTo>
                    <a:pt x="97" y="0"/>
                  </a:lnTo>
                </a:path>
              </a:pathLst>
            </a:custGeom>
            <a:solidFill>
              <a:srgbClr val="00677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3" name="Freeform 216"/>
            <p:cNvSpPr>
              <a:spLocks noChangeArrowheads="1"/>
            </p:cNvSpPr>
            <p:nvPr/>
          </p:nvSpPr>
          <p:spPr bwMode="auto">
            <a:xfrm>
              <a:off x="21166713" y="4099733"/>
              <a:ext cx="60646" cy="223289"/>
            </a:xfrm>
            <a:custGeom>
              <a:avLst/>
              <a:gdLst>
                <a:gd name="T0" fmla="*/ 97 w 98"/>
                <a:gd name="T1" fmla="*/ 0 h 356"/>
                <a:gd name="T2" fmla="*/ 0 w 98"/>
                <a:gd name="T3" fmla="*/ 0 h 356"/>
                <a:gd name="T4" fmla="*/ 0 w 98"/>
                <a:gd name="T5" fmla="*/ 355 h 356"/>
                <a:gd name="T6" fmla="*/ 97 w 98"/>
                <a:gd name="T7" fmla="*/ 355 h 356"/>
                <a:gd name="T8" fmla="*/ 97 w 98"/>
                <a:gd name="T9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356">
                  <a:moveTo>
                    <a:pt x="97" y="0"/>
                  </a:moveTo>
                  <a:lnTo>
                    <a:pt x="0" y="0"/>
                  </a:lnTo>
                  <a:lnTo>
                    <a:pt x="0" y="355"/>
                  </a:lnTo>
                  <a:lnTo>
                    <a:pt x="97" y="355"/>
                  </a:lnTo>
                  <a:lnTo>
                    <a:pt x="97" y="0"/>
                  </a:lnTo>
                </a:path>
              </a:pathLst>
            </a:custGeom>
            <a:solidFill>
              <a:srgbClr val="0088A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4" name="Freeform 217"/>
            <p:cNvSpPr>
              <a:spLocks noChangeArrowheads="1"/>
            </p:cNvSpPr>
            <p:nvPr/>
          </p:nvSpPr>
          <p:spPr bwMode="auto">
            <a:xfrm>
              <a:off x="21095041" y="4174165"/>
              <a:ext cx="60646" cy="148859"/>
            </a:xfrm>
            <a:custGeom>
              <a:avLst/>
              <a:gdLst>
                <a:gd name="T0" fmla="*/ 97 w 98"/>
                <a:gd name="T1" fmla="*/ 0 h 238"/>
                <a:gd name="T2" fmla="*/ 0 w 98"/>
                <a:gd name="T3" fmla="*/ 0 h 238"/>
                <a:gd name="T4" fmla="*/ 0 w 98"/>
                <a:gd name="T5" fmla="*/ 237 h 238"/>
                <a:gd name="T6" fmla="*/ 97 w 98"/>
                <a:gd name="T7" fmla="*/ 237 h 238"/>
                <a:gd name="T8" fmla="*/ 97 w 98"/>
                <a:gd name="T9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38">
                  <a:moveTo>
                    <a:pt x="97" y="0"/>
                  </a:moveTo>
                  <a:lnTo>
                    <a:pt x="0" y="0"/>
                  </a:lnTo>
                  <a:lnTo>
                    <a:pt x="0" y="237"/>
                  </a:lnTo>
                  <a:lnTo>
                    <a:pt x="97" y="237"/>
                  </a:lnTo>
                  <a:lnTo>
                    <a:pt x="97" y="0"/>
                  </a:lnTo>
                </a:path>
              </a:pathLst>
            </a:custGeom>
            <a:solidFill>
              <a:srgbClr val="00A0B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5" name="Freeform 218"/>
            <p:cNvSpPr>
              <a:spLocks noChangeArrowheads="1"/>
            </p:cNvSpPr>
            <p:nvPr/>
          </p:nvSpPr>
          <p:spPr bwMode="auto">
            <a:xfrm>
              <a:off x="21023368" y="4105248"/>
              <a:ext cx="60646" cy="217776"/>
            </a:xfrm>
            <a:custGeom>
              <a:avLst/>
              <a:gdLst>
                <a:gd name="T0" fmla="*/ 97 w 98"/>
                <a:gd name="T1" fmla="*/ 0 h 347"/>
                <a:gd name="T2" fmla="*/ 0 w 98"/>
                <a:gd name="T3" fmla="*/ 0 h 347"/>
                <a:gd name="T4" fmla="*/ 0 w 98"/>
                <a:gd name="T5" fmla="*/ 346 h 347"/>
                <a:gd name="T6" fmla="*/ 97 w 98"/>
                <a:gd name="T7" fmla="*/ 346 h 347"/>
                <a:gd name="T8" fmla="*/ 97 w 98"/>
                <a:gd name="T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347">
                  <a:moveTo>
                    <a:pt x="97" y="0"/>
                  </a:moveTo>
                  <a:lnTo>
                    <a:pt x="0" y="0"/>
                  </a:lnTo>
                  <a:lnTo>
                    <a:pt x="0" y="346"/>
                  </a:lnTo>
                  <a:lnTo>
                    <a:pt x="97" y="346"/>
                  </a:lnTo>
                  <a:lnTo>
                    <a:pt x="97" y="0"/>
                  </a:lnTo>
                </a:path>
              </a:pathLst>
            </a:custGeom>
            <a:solidFill>
              <a:srgbClr val="02B7C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6" name="Freeform 219"/>
            <p:cNvSpPr>
              <a:spLocks noChangeArrowheads="1"/>
            </p:cNvSpPr>
            <p:nvPr/>
          </p:nvSpPr>
          <p:spPr bwMode="auto">
            <a:xfrm>
              <a:off x="20951695" y="4165894"/>
              <a:ext cx="60646" cy="157129"/>
            </a:xfrm>
            <a:custGeom>
              <a:avLst/>
              <a:gdLst>
                <a:gd name="T0" fmla="*/ 97 w 98"/>
                <a:gd name="T1" fmla="*/ 0 h 250"/>
                <a:gd name="T2" fmla="*/ 0 w 98"/>
                <a:gd name="T3" fmla="*/ 0 h 250"/>
                <a:gd name="T4" fmla="*/ 0 w 98"/>
                <a:gd name="T5" fmla="*/ 249 h 250"/>
                <a:gd name="T6" fmla="*/ 97 w 98"/>
                <a:gd name="T7" fmla="*/ 249 h 250"/>
                <a:gd name="T8" fmla="*/ 97 w 98"/>
                <a:gd name="T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50">
                  <a:moveTo>
                    <a:pt x="97" y="0"/>
                  </a:moveTo>
                  <a:lnTo>
                    <a:pt x="0" y="0"/>
                  </a:lnTo>
                  <a:lnTo>
                    <a:pt x="0" y="249"/>
                  </a:lnTo>
                  <a:lnTo>
                    <a:pt x="97" y="249"/>
                  </a:lnTo>
                  <a:lnTo>
                    <a:pt x="97" y="0"/>
                  </a:lnTo>
                </a:path>
              </a:pathLst>
            </a:custGeom>
            <a:solidFill>
              <a:srgbClr val="7DCFD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7" name="Freeform 220"/>
            <p:cNvSpPr>
              <a:spLocks noChangeArrowheads="1"/>
            </p:cNvSpPr>
            <p:nvPr/>
          </p:nvSpPr>
          <p:spPr bwMode="auto">
            <a:xfrm>
              <a:off x="14192405" y="3934336"/>
              <a:ext cx="435550" cy="435550"/>
            </a:xfrm>
            <a:custGeom>
              <a:avLst/>
              <a:gdLst>
                <a:gd name="T0" fmla="*/ 346 w 697"/>
                <a:gd name="T1" fmla="*/ 0 h 697"/>
                <a:gd name="T2" fmla="*/ 346 w 697"/>
                <a:gd name="T3" fmla="*/ 0 h 697"/>
                <a:gd name="T4" fmla="*/ 0 w 697"/>
                <a:gd name="T5" fmla="*/ 346 h 697"/>
                <a:gd name="T6" fmla="*/ 346 w 697"/>
                <a:gd name="T7" fmla="*/ 696 h 697"/>
                <a:gd name="T8" fmla="*/ 696 w 697"/>
                <a:gd name="T9" fmla="*/ 346 h 697"/>
                <a:gd name="T10" fmla="*/ 346 w 697"/>
                <a:gd name="T11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7" h="697">
                  <a:moveTo>
                    <a:pt x="346" y="0"/>
                  </a:moveTo>
                  <a:lnTo>
                    <a:pt x="346" y="0"/>
                  </a:lnTo>
                  <a:cubicBezTo>
                    <a:pt x="157" y="0"/>
                    <a:pt x="0" y="156"/>
                    <a:pt x="0" y="346"/>
                  </a:cubicBezTo>
                  <a:cubicBezTo>
                    <a:pt x="0" y="539"/>
                    <a:pt x="157" y="696"/>
                    <a:pt x="346" y="696"/>
                  </a:cubicBezTo>
                  <a:cubicBezTo>
                    <a:pt x="540" y="696"/>
                    <a:pt x="696" y="539"/>
                    <a:pt x="696" y="346"/>
                  </a:cubicBezTo>
                  <a:cubicBezTo>
                    <a:pt x="696" y="156"/>
                    <a:pt x="540" y="0"/>
                    <a:pt x="346" y="0"/>
                  </a:cubicBezTo>
                </a:path>
              </a:pathLst>
            </a:custGeom>
            <a:solidFill>
              <a:srgbClr val="7DCFD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8" name="Freeform 221"/>
            <p:cNvSpPr>
              <a:spLocks noChangeArrowheads="1"/>
            </p:cNvSpPr>
            <p:nvPr/>
          </p:nvSpPr>
          <p:spPr bwMode="auto">
            <a:xfrm>
              <a:off x="14410179" y="4152112"/>
              <a:ext cx="195723" cy="181938"/>
            </a:xfrm>
            <a:custGeom>
              <a:avLst/>
              <a:gdLst>
                <a:gd name="T0" fmla="*/ 194 w 313"/>
                <a:gd name="T1" fmla="*/ 290 h 291"/>
                <a:gd name="T2" fmla="*/ 194 w 313"/>
                <a:gd name="T3" fmla="*/ 290 h 291"/>
                <a:gd name="T4" fmla="*/ 312 w 313"/>
                <a:gd name="T5" fmla="*/ 160 h 291"/>
                <a:gd name="T6" fmla="*/ 0 w 313"/>
                <a:gd name="T7" fmla="*/ 0 h 291"/>
                <a:gd name="T8" fmla="*/ 194 w 313"/>
                <a:gd name="T9" fmla="*/ 29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3" h="291">
                  <a:moveTo>
                    <a:pt x="194" y="290"/>
                  </a:moveTo>
                  <a:lnTo>
                    <a:pt x="194" y="290"/>
                  </a:lnTo>
                  <a:cubicBezTo>
                    <a:pt x="244" y="261"/>
                    <a:pt x="283" y="215"/>
                    <a:pt x="312" y="16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4" y="290"/>
                  </a:lnTo>
                </a:path>
              </a:pathLst>
            </a:custGeom>
            <a:solidFill>
              <a:srgbClr val="00677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9" name="Freeform 222"/>
            <p:cNvSpPr>
              <a:spLocks noChangeArrowheads="1"/>
            </p:cNvSpPr>
            <p:nvPr/>
          </p:nvSpPr>
          <p:spPr bwMode="auto">
            <a:xfrm>
              <a:off x="14410178" y="3978442"/>
              <a:ext cx="220532" cy="272908"/>
            </a:xfrm>
            <a:custGeom>
              <a:avLst/>
              <a:gdLst>
                <a:gd name="T0" fmla="*/ 312 w 351"/>
                <a:gd name="T1" fmla="*/ 435 h 436"/>
                <a:gd name="T2" fmla="*/ 312 w 351"/>
                <a:gd name="T3" fmla="*/ 435 h 436"/>
                <a:gd name="T4" fmla="*/ 350 w 351"/>
                <a:gd name="T5" fmla="*/ 275 h 436"/>
                <a:gd name="T6" fmla="*/ 215 w 351"/>
                <a:gd name="T7" fmla="*/ 0 h 436"/>
                <a:gd name="T8" fmla="*/ 0 w 351"/>
                <a:gd name="T9" fmla="*/ 275 h 436"/>
                <a:gd name="T10" fmla="*/ 312 w 351"/>
                <a:gd name="T11" fmla="*/ 4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1" h="436">
                  <a:moveTo>
                    <a:pt x="312" y="435"/>
                  </a:moveTo>
                  <a:lnTo>
                    <a:pt x="312" y="435"/>
                  </a:lnTo>
                  <a:cubicBezTo>
                    <a:pt x="337" y="389"/>
                    <a:pt x="350" y="333"/>
                    <a:pt x="350" y="275"/>
                  </a:cubicBezTo>
                  <a:cubicBezTo>
                    <a:pt x="350" y="165"/>
                    <a:pt x="295" y="64"/>
                    <a:pt x="215" y="0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312" y="435"/>
                  </a:lnTo>
                </a:path>
              </a:pathLst>
            </a:custGeom>
            <a:solidFill>
              <a:srgbClr val="0088A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0" name="Freeform 223"/>
            <p:cNvSpPr>
              <a:spLocks noChangeArrowheads="1"/>
            </p:cNvSpPr>
            <p:nvPr/>
          </p:nvSpPr>
          <p:spPr bwMode="auto">
            <a:xfrm>
              <a:off x="14410178" y="3934336"/>
              <a:ext cx="135076" cy="217776"/>
            </a:xfrm>
            <a:custGeom>
              <a:avLst/>
              <a:gdLst>
                <a:gd name="T0" fmla="*/ 215 w 216"/>
                <a:gd name="T1" fmla="*/ 71 h 347"/>
                <a:gd name="T2" fmla="*/ 215 w 216"/>
                <a:gd name="T3" fmla="*/ 71 h 347"/>
                <a:gd name="T4" fmla="*/ 0 w 216"/>
                <a:gd name="T5" fmla="*/ 0 h 347"/>
                <a:gd name="T6" fmla="*/ 0 w 216"/>
                <a:gd name="T7" fmla="*/ 346 h 347"/>
                <a:gd name="T8" fmla="*/ 215 w 216"/>
                <a:gd name="T9" fmla="*/ 7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347">
                  <a:moveTo>
                    <a:pt x="215" y="71"/>
                  </a:moveTo>
                  <a:lnTo>
                    <a:pt x="215" y="71"/>
                  </a:lnTo>
                  <a:cubicBezTo>
                    <a:pt x="156" y="25"/>
                    <a:pt x="80" y="0"/>
                    <a:pt x="0" y="0"/>
                  </a:cubicBezTo>
                  <a:cubicBezTo>
                    <a:pt x="0" y="346"/>
                    <a:pt x="0" y="346"/>
                    <a:pt x="0" y="346"/>
                  </a:cubicBezTo>
                  <a:lnTo>
                    <a:pt x="215" y="71"/>
                  </a:lnTo>
                </a:path>
              </a:pathLst>
            </a:custGeom>
            <a:solidFill>
              <a:srgbClr val="00A0B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1" name="Freeform 224"/>
            <p:cNvSpPr>
              <a:spLocks noChangeArrowheads="1"/>
            </p:cNvSpPr>
            <p:nvPr/>
          </p:nvSpPr>
          <p:spPr bwMode="auto">
            <a:xfrm>
              <a:off x="14253051" y="3934336"/>
              <a:ext cx="157128" cy="217776"/>
            </a:xfrm>
            <a:custGeom>
              <a:avLst/>
              <a:gdLst>
                <a:gd name="T0" fmla="*/ 249 w 250"/>
                <a:gd name="T1" fmla="*/ 0 h 347"/>
                <a:gd name="T2" fmla="*/ 249 w 250"/>
                <a:gd name="T3" fmla="*/ 0 h 347"/>
                <a:gd name="T4" fmla="*/ 249 w 250"/>
                <a:gd name="T5" fmla="*/ 346 h 347"/>
                <a:gd name="T6" fmla="*/ 0 w 250"/>
                <a:gd name="T7" fmla="*/ 101 h 347"/>
                <a:gd name="T8" fmla="*/ 249 w 250"/>
                <a:gd name="T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347">
                  <a:moveTo>
                    <a:pt x="249" y="0"/>
                  </a:moveTo>
                  <a:lnTo>
                    <a:pt x="249" y="0"/>
                  </a:lnTo>
                  <a:cubicBezTo>
                    <a:pt x="249" y="346"/>
                    <a:pt x="249" y="346"/>
                    <a:pt x="249" y="346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64" y="38"/>
                    <a:pt x="152" y="0"/>
                    <a:pt x="249" y="0"/>
                  </a:cubicBezTo>
                </a:path>
              </a:pathLst>
            </a:custGeom>
            <a:solidFill>
              <a:srgbClr val="7DCFD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2" name="Freeform 225"/>
            <p:cNvSpPr>
              <a:spLocks noChangeArrowheads="1"/>
            </p:cNvSpPr>
            <p:nvPr/>
          </p:nvSpPr>
          <p:spPr bwMode="auto">
            <a:xfrm>
              <a:off x="15383274" y="4554581"/>
              <a:ext cx="308744" cy="305986"/>
            </a:xfrm>
            <a:custGeom>
              <a:avLst/>
              <a:gdLst>
                <a:gd name="T0" fmla="*/ 244 w 494"/>
                <a:gd name="T1" fmla="*/ 490 h 491"/>
                <a:gd name="T2" fmla="*/ 244 w 494"/>
                <a:gd name="T3" fmla="*/ 490 h 491"/>
                <a:gd name="T4" fmla="*/ 0 w 494"/>
                <a:gd name="T5" fmla="*/ 245 h 491"/>
                <a:gd name="T6" fmla="*/ 244 w 494"/>
                <a:gd name="T7" fmla="*/ 0 h 491"/>
                <a:gd name="T8" fmla="*/ 493 w 494"/>
                <a:gd name="T9" fmla="*/ 245 h 491"/>
                <a:gd name="T10" fmla="*/ 244 w 494"/>
                <a:gd name="T11" fmla="*/ 4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4" h="491">
                  <a:moveTo>
                    <a:pt x="244" y="490"/>
                  </a:moveTo>
                  <a:lnTo>
                    <a:pt x="244" y="490"/>
                  </a:lnTo>
                  <a:cubicBezTo>
                    <a:pt x="109" y="490"/>
                    <a:pt x="0" y="380"/>
                    <a:pt x="0" y="245"/>
                  </a:cubicBezTo>
                  <a:cubicBezTo>
                    <a:pt x="0" y="110"/>
                    <a:pt x="109" y="0"/>
                    <a:pt x="244" y="0"/>
                  </a:cubicBezTo>
                  <a:cubicBezTo>
                    <a:pt x="379" y="0"/>
                    <a:pt x="493" y="110"/>
                    <a:pt x="493" y="245"/>
                  </a:cubicBezTo>
                  <a:cubicBezTo>
                    <a:pt x="493" y="380"/>
                    <a:pt x="379" y="490"/>
                    <a:pt x="244" y="490"/>
                  </a:cubicBezTo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3" name="Freeform 226"/>
            <p:cNvSpPr>
              <a:spLocks noChangeArrowheads="1"/>
            </p:cNvSpPr>
            <p:nvPr/>
          </p:nvSpPr>
          <p:spPr bwMode="auto">
            <a:xfrm>
              <a:off x="15457703" y="4783382"/>
              <a:ext cx="157129" cy="77186"/>
            </a:xfrm>
            <a:custGeom>
              <a:avLst/>
              <a:gdLst>
                <a:gd name="T0" fmla="*/ 33 w 253"/>
                <a:gd name="T1" fmla="*/ 33 h 123"/>
                <a:gd name="T2" fmla="*/ 33 w 253"/>
                <a:gd name="T3" fmla="*/ 33 h 123"/>
                <a:gd name="T4" fmla="*/ 0 w 253"/>
                <a:gd name="T5" fmla="*/ 88 h 123"/>
                <a:gd name="T6" fmla="*/ 126 w 253"/>
                <a:gd name="T7" fmla="*/ 122 h 123"/>
                <a:gd name="T8" fmla="*/ 252 w 253"/>
                <a:gd name="T9" fmla="*/ 88 h 123"/>
                <a:gd name="T10" fmla="*/ 219 w 253"/>
                <a:gd name="T11" fmla="*/ 33 h 123"/>
                <a:gd name="T12" fmla="*/ 126 w 253"/>
                <a:gd name="T13" fmla="*/ 0 h 123"/>
                <a:gd name="T14" fmla="*/ 33 w 253"/>
                <a:gd name="T15" fmla="*/ 3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" h="123">
                  <a:moveTo>
                    <a:pt x="33" y="33"/>
                  </a:moveTo>
                  <a:lnTo>
                    <a:pt x="33" y="33"/>
                  </a:lnTo>
                  <a:cubicBezTo>
                    <a:pt x="21" y="41"/>
                    <a:pt x="8" y="62"/>
                    <a:pt x="0" y="88"/>
                  </a:cubicBezTo>
                  <a:cubicBezTo>
                    <a:pt x="37" y="109"/>
                    <a:pt x="79" y="122"/>
                    <a:pt x="126" y="122"/>
                  </a:cubicBezTo>
                  <a:cubicBezTo>
                    <a:pt x="172" y="122"/>
                    <a:pt x="219" y="109"/>
                    <a:pt x="252" y="88"/>
                  </a:cubicBezTo>
                  <a:cubicBezTo>
                    <a:pt x="244" y="62"/>
                    <a:pt x="236" y="41"/>
                    <a:pt x="219" y="33"/>
                  </a:cubicBezTo>
                  <a:cubicBezTo>
                    <a:pt x="176" y="8"/>
                    <a:pt x="151" y="0"/>
                    <a:pt x="126" y="0"/>
                  </a:cubicBezTo>
                  <a:cubicBezTo>
                    <a:pt x="101" y="0"/>
                    <a:pt x="75" y="4"/>
                    <a:pt x="33" y="3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4" name="Freeform 227"/>
            <p:cNvSpPr>
              <a:spLocks noChangeArrowheads="1"/>
            </p:cNvSpPr>
            <p:nvPr/>
          </p:nvSpPr>
          <p:spPr bwMode="auto">
            <a:xfrm>
              <a:off x="15512836" y="4719979"/>
              <a:ext cx="44106" cy="88212"/>
            </a:xfrm>
            <a:custGeom>
              <a:avLst/>
              <a:gdLst>
                <a:gd name="T0" fmla="*/ 0 w 69"/>
                <a:gd name="T1" fmla="*/ 0 h 140"/>
                <a:gd name="T2" fmla="*/ 0 w 69"/>
                <a:gd name="T3" fmla="*/ 0 h 140"/>
                <a:gd name="T4" fmla="*/ 68 w 69"/>
                <a:gd name="T5" fmla="*/ 0 h 140"/>
                <a:gd name="T6" fmla="*/ 68 w 69"/>
                <a:gd name="T7" fmla="*/ 102 h 140"/>
                <a:gd name="T8" fmla="*/ 0 w 69"/>
                <a:gd name="T9" fmla="*/ 102 h 140"/>
                <a:gd name="T10" fmla="*/ 0 w 69"/>
                <a:gd name="T1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140">
                  <a:moveTo>
                    <a:pt x="0" y="0"/>
                  </a:moveTo>
                  <a:lnTo>
                    <a:pt x="0" y="0"/>
                  </a:lnTo>
                  <a:cubicBezTo>
                    <a:pt x="68" y="0"/>
                    <a:pt x="68" y="0"/>
                    <a:pt x="68" y="0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35"/>
                    <a:pt x="0" y="139"/>
                    <a:pt x="0" y="102"/>
                  </a:cubicBezTo>
                  <a:lnTo>
                    <a:pt x="0" y="0"/>
                  </a:ln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5" name="Freeform 228"/>
            <p:cNvSpPr>
              <a:spLocks noChangeArrowheads="1"/>
            </p:cNvSpPr>
            <p:nvPr/>
          </p:nvSpPr>
          <p:spPr bwMode="auto">
            <a:xfrm>
              <a:off x="15443920" y="4645549"/>
              <a:ext cx="184694" cy="121292"/>
            </a:xfrm>
            <a:custGeom>
              <a:avLst/>
              <a:gdLst>
                <a:gd name="T0" fmla="*/ 147 w 295"/>
                <a:gd name="T1" fmla="*/ 0 h 195"/>
                <a:gd name="T2" fmla="*/ 147 w 295"/>
                <a:gd name="T3" fmla="*/ 0 h 195"/>
                <a:gd name="T4" fmla="*/ 147 w 295"/>
                <a:gd name="T5" fmla="*/ 194 h 195"/>
                <a:gd name="T6" fmla="*/ 147 w 295"/>
                <a:gd name="T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" h="195">
                  <a:moveTo>
                    <a:pt x="147" y="0"/>
                  </a:moveTo>
                  <a:lnTo>
                    <a:pt x="147" y="0"/>
                  </a:lnTo>
                  <a:cubicBezTo>
                    <a:pt x="294" y="0"/>
                    <a:pt x="236" y="194"/>
                    <a:pt x="147" y="194"/>
                  </a:cubicBezTo>
                  <a:cubicBezTo>
                    <a:pt x="58" y="194"/>
                    <a:pt x="0" y="0"/>
                    <a:pt x="147" y="0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6" name="Freeform 229"/>
            <p:cNvSpPr>
              <a:spLocks noChangeArrowheads="1"/>
            </p:cNvSpPr>
            <p:nvPr/>
          </p:nvSpPr>
          <p:spPr bwMode="auto">
            <a:xfrm>
              <a:off x="15468730" y="4623496"/>
              <a:ext cx="132318" cy="101997"/>
            </a:xfrm>
            <a:custGeom>
              <a:avLst/>
              <a:gdLst>
                <a:gd name="T0" fmla="*/ 147 w 211"/>
                <a:gd name="T1" fmla="*/ 51 h 162"/>
                <a:gd name="T2" fmla="*/ 147 w 211"/>
                <a:gd name="T3" fmla="*/ 51 h 162"/>
                <a:gd name="T4" fmla="*/ 185 w 211"/>
                <a:gd name="T5" fmla="*/ 118 h 162"/>
                <a:gd name="T6" fmla="*/ 202 w 211"/>
                <a:gd name="T7" fmla="*/ 122 h 162"/>
                <a:gd name="T8" fmla="*/ 109 w 211"/>
                <a:gd name="T9" fmla="*/ 0 h 162"/>
                <a:gd name="T10" fmla="*/ 12 w 211"/>
                <a:gd name="T11" fmla="*/ 118 h 162"/>
                <a:gd name="T12" fmla="*/ 29 w 211"/>
                <a:gd name="T13" fmla="*/ 118 h 162"/>
                <a:gd name="T14" fmla="*/ 63 w 211"/>
                <a:gd name="T15" fmla="*/ 51 h 162"/>
                <a:gd name="T16" fmla="*/ 105 w 211"/>
                <a:gd name="T17" fmla="*/ 55 h 162"/>
                <a:gd name="T18" fmla="*/ 147 w 211"/>
                <a:gd name="T19" fmla="*/ 5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1" h="162">
                  <a:moveTo>
                    <a:pt x="147" y="51"/>
                  </a:moveTo>
                  <a:lnTo>
                    <a:pt x="147" y="51"/>
                  </a:lnTo>
                  <a:cubicBezTo>
                    <a:pt x="172" y="59"/>
                    <a:pt x="181" y="97"/>
                    <a:pt x="185" y="118"/>
                  </a:cubicBezTo>
                  <a:cubicBezTo>
                    <a:pt x="194" y="148"/>
                    <a:pt x="189" y="148"/>
                    <a:pt x="202" y="122"/>
                  </a:cubicBezTo>
                  <a:cubicBezTo>
                    <a:pt x="210" y="101"/>
                    <a:pt x="185" y="0"/>
                    <a:pt x="109" y="0"/>
                  </a:cubicBezTo>
                  <a:cubicBezTo>
                    <a:pt x="33" y="0"/>
                    <a:pt x="0" y="76"/>
                    <a:pt x="12" y="118"/>
                  </a:cubicBezTo>
                  <a:cubicBezTo>
                    <a:pt x="20" y="161"/>
                    <a:pt x="20" y="152"/>
                    <a:pt x="29" y="118"/>
                  </a:cubicBezTo>
                  <a:cubicBezTo>
                    <a:pt x="37" y="89"/>
                    <a:pt x="46" y="59"/>
                    <a:pt x="63" y="51"/>
                  </a:cubicBezTo>
                  <a:cubicBezTo>
                    <a:pt x="76" y="47"/>
                    <a:pt x="92" y="55"/>
                    <a:pt x="105" y="55"/>
                  </a:cubicBezTo>
                  <a:cubicBezTo>
                    <a:pt x="122" y="55"/>
                    <a:pt x="134" y="47"/>
                    <a:pt x="147" y="51"/>
                  </a:cubicBezTo>
                </a:path>
              </a:pathLst>
            </a:custGeom>
            <a:solidFill>
              <a:srgbClr val="005A7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7" name="Freeform 230"/>
            <p:cNvSpPr>
              <a:spLocks noChangeArrowheads="1"/>
            </p:cNvSpPr>
            <p:nvPr/>
          </p:nvSpPr>
          <p:spPr bwMode="auto">
            <a:xfrm>
              <a:off x="15581754" y="4684143"/>
              <a:ext cx="16540" cy="33080"/>
            </a:xfrm>
            <a:custGeom>
              <a:avLst/>
              <a:gdLst>
                <a:gd name="T0" fmla="*/ 21 w 26"/>
                <a:gd name="T1" fmla="*/ 4 h 52"/>
                <a:gd name="T2" fmla="*/ 21 w 26"/>
                <a:gd name="T3" fmla="*/ 4 h 52"/>
                <a:gd name="T4" fmla="*/ 25 w 26"/>
                <a:gd name="T5" fmla="*/ 30 h 52"/>
                <a:gd name="T6" fmla="*/ 8 w 26"/>
                <a:gd name="T7" fmla="*/ 47 h 52"/>
                <a:gd name="T8" fmla="*/ 4 w 26"/>
                <a:gd name="T9" fmla="*/ 25 h 52"/>
                <a:gd name="T10" fmla="*/ 21 w 26"/>
                <a:gd name="T11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52">
                  <a:moveTo>
                    <a:pt x="21" y="4"/>
                  </a:moveTo>
                  <a:lnTo>
                    <a:pt x="21" y="4"/>
                  </a:lnTo>
                  <a:cubicBezTo>
                    <a:pt x="25" y="4"/>
                    <a:pt x="25" y="17"/>
                    <a:pt x="25" y="30"/>
                  </a:cubicBezTo>
                  <a:cubicBezTo>
                    <a:pt x="21" y="43"/>
                    <a:pt x="17" y="51"/>
                    <a:pt x="8" y="47"/>
                  </a:cubicBezTo>
                  <a:cubicBezTo>
                    <a:pt x="4" y="47"/>
                    <a:pt x="0" y="39"/>
                    <a:pt x="4" y="25"/>
                  </a:cubicBezTo>
                  <a:cubicBezTo>
                    <a:pt x="8" y="13"/>
                    <a:pt x="13" y="0"/>
                    <a:pt x="21" y="4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8" name="Freeform 231"/>
            <p:cNvSpPr>
              <a:spLocks noChangeArrowheads="1"/>
            </p:cNvSpPr>
            <p:nvPr/>
          </p:nvSpPr>
          <p:spPr bwMode="auto">
            <a:xfrm>
              <a:off x="15471487" y="4684143"/>
              <a:ext cx="16540" cy="33080"/>
            </a:xfrm>
            <a:custGeom>
              <a:avLst/>
              <a:gdLst>
                <a:gd name="T0" fmla="*/ 8 w 26"/>
                <a:gd name="T1" fmla="*/ 4 h 52"/>
                <a:gd name="T2" fmla="*/ 8 w 26"/>
                <a:gd name="T3" fmla="*/ 4 h 52"/>
                <a:gd name="T4" fmla="*/ 4 w 26"/>
                <a:gd name="T5" fmla="*/ 30 h 52"/>
                <a:gd name="T6" fmla="*/ 16 w 26"/>
                <a:gd name="T7" fmla="*/ 47 h 52"/>
                <a:gd name="T8" fmla="*/ 21 w 26"/>
                <a:gd name="T9" fmla="*/ 25 h 52"/>
                <a:gd name="T10" fmla="*/ 8 w 26"/>
                <a:gd name="T11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52">
                  <a:moveTo>
                    <a:pt x="8" y="4"/>
                  </a:moveTo>
                  <a:lnTo>
                    <a:pt x="8" y="4"/>
                  </a:lnTo>
                  <a:cubicBezTo>
                    <a:pt x="4" y="4"/>
                    <a:pt x="0" y="17"/>
                    <a:pt x="4" y="30"/>
                  </a:cubicBezTo>
                  <a:cubicBezTo>
                    <a:pt x="4" y="43"/>
                    <a:pt x="12" y="51"/>
                    <a:pt x="16" y="47"/>
                  </a:cubicBezTo>
                  <a:cubicBezTo>
                    <a:pt x="21" y="47"/>
                    <a:pt x="25" y="39"/>
                    <a:pt x="21" y="25"/>
                  </a:cubicBezTo>
                  <a:cubicBezTo>
                    <a:pt x="21" y="13"/>
                    <a:pt x="12" y="0"/>
                    <a:pt x="8" y="4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9" name="Freeform 232"/>
            <p:cNvSpPr>
              <a:spLocks noChangeArrowheads="1"/>
            </p:cNvSpPr>
            <p:nvPr/>
          </p:nvSpPr>
          <p:spPr bwMode="auto">
            <a:xfrm>
              <a:off x="15518350" y="4786139"/>
              <a:ext cx="41350" cy="74429"/>
            </a:xfrm>
            <a:custGeom>
              <a:avLst/>
              <a:gdLst>
                <a:gd name="T0" fmla="*/ 21 w 64"/>
                <a:gd name="T1" fmla="*/ 58 h 119"/>
                <a:gd name="T2" fmla="*/ 21 w 64"/>
                <a:gd name="T3" fmla="*/ 58 h 119"/>
                <a:gd name="T4" fmla="*/ 16 w 64"/>
                <a:gd name="T5" fmla="*/ 118 h 119"/>
                <a:gd name="T6" fmla="*/ 29 w 64"/>
                <a:gd name="T7" fmla="*/ 118 h 119"/>
                <a:gd name="T8" fmla="*/ 42 w 64"/>
                <a:gd name="T9" fmla="*/ 118 h 119"/>
                <a:gd name="T10" fmla="*/ 37 w 64"/>
                <a:gd name="T11" fmla="*/ 58 h 119"/>
                <a:gd name="T12" fmla="*/ 63 w 64"/>
                <a:gd name="T13" fmla="*/ 0 h 119"/>
                <a:gd name="T14" fmla="*/ 0 w 64"/>
                <a:gd name="T15" fmla="*/ 0 h 119"/>
                <a:gd name="T16" fmla="*/ 21 w 64"/>
                <a:gd name="T17" fmla="*/ 5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119">
                  <a:moveTo>
                    <a:pt x="21" y="58"/>
                  </a:moveTo>
                  <a:lnTo>
                    <a:pt x="21" y="58"/>
                  </a:lnTo>
                  <a:cubicBezTo>
                    <a:pt x="16" y="118"/>
                    <a:pt x="16" y="118"/>
                    <a:pt x="16" y="118"/>
                  </a:cubicBezTo>
                  <a:cubicBezTo>
                    <a:pt x="21" y="118"/>
                    <a:pt x="25" y="118"/>
                    <a:pt x="29" y="118"/>
                  </a:cubicBezTo>
                  <a:cubicBezTo>
                    <a:pt x="33" y="118"/>
                    <a:pt x="37" y="118"/>
                    <a:pt x="42" y="11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37" y="0"/>
                    <a:pt x="21" y="0"/>
                    <a:pt x="0" y="0"/>
                  </a:cubicBezTo>
                  <a:lnTo>
                    <a:pt x="21" y="58"/>
                  </a:lnTo>
                </a:path>
              </a:pathLst>
            </a:custGeom>
            <a:solidFill>
              <a:srgbClr val="005A7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0" name="Freeform 233"/>
            <p:cNvSpPr>
              <a:spLocks noChangeArrowheads="1"/>
            </p:cNvSpPr>
            <p:nvPr/>
          </p:nvSpPr>
          <p:spPr bwMode="auto">
            <a:xfrm>
              <a:off x="15499054" y="4772355"/>
              <a:ext cx="38593" cy="46864"/>
            </a:xfrm>
            <a:custGeom>
              <a:avLst/>
              <a:gdLst>
                <a:gd name="T0" fmla="*/ 25 w 60"/>
                <a:gd name="T1" fmla="*/ 0 h 73"/>
                <a:gd name="T2" fmla="*/ 0 w 60"/>
                <a:gd name="T3" fmla="*/ 34 h 73"/>
                <a:gd name="T4" fmla="*/ 17 w 60"/>
                <a:gd name="T5" fmla="*/ 72 h 73"/>
                <a:gd name="T6" fmla="*/ 59 w 60"/>
                <a:gd name="T7" fmla="*/ 22 h 73"/>
                <a:gd name="T8" fmla="*/ 25 w 60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73">
                  <a:moveTo>
                    <a:pt x="25" y="0"/>
                  </a:moveTo>
                  <a:lnTo>
                    <a:pt x="0" y="34"/>
                  </a:lnTo>
                  <a:lnTo>
                    <a:pt x="17" y="72"/>
                  </a:lnTo>
                  <a:lnTo>
                    <a:pt x="59" y="22"/>
                  </a:lnTo>
                  <a:lnTo>
                    <a:pt x="25" y="0"/>
                  </a:ln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1" name="Freeform 234"/>
            <p:cNvSpPr>
              <a:spLocks noChangeArrowheads="1"/>
            </p:cNvSpPr>
            <p:nvPr/>
          </p:nvSpPr>
          <p:spPr bwMode="auto">
            <a:xfrm>
              <a:off x="15499054" y="4772356"/>
              <a:ext cx="38593" cy="41350"/>
            </a:xfrm>
            <a:custGeom>
              <a:avLst/>
              <a:gdLst>
                <a:gd name="T0" fmla="*/ 25 w 60"/>
                <a:gd name="T1" fmla="*/ 0 h 65"/>
                <a:gd name="T2" fmla="*/ 0 w 60"/>
                <a:gd name="T3" fmla="*/ 34 h 65"/>
                <a:gd name="T4" fmla="*/ 17 w 60"/>
                <a:gd name="T5" fmla="*/ 64 h 65"/>
                <a:gd name="T6" fmla="*/ 59 w 60"/>
                <a:gd name="T7" fmla="*/ 22 h 65"/>
                <a:gd name="T8" fmla="*/ 25 w 60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5">
                  <a:moveTo>
                    <a:pt x="25" y="0"/>
                  </a:moveTo>
                  <a:lnTo>
                    <a:pt x="0" y="34"/>
                  </a:lnTo>
                  <a:lnTo>
                    <a:pt x="17" y="64"/>
                  </a:lnTo>
                  <a:lnTo>
                    <a:pt x="59" y="22"/>
                  </a:lnTo>
                  <a:lnTo>
                    <a:pt x="2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2" name="Freeform 235"/>
            <p:cNvSpPr>
              <a:spLocks noChangeArrowheads="1"/>
            </p:cNvSpPr>
            <p:nvPr/>
          </p:nvSpPr>
          <p:spPr bwMode="auto">
            <a:xfrm>
              <a:off x="15537647" y="4772355"/>
              <a:ext cx="38593" cy="46864"/>
            </a:xfrm>
            <a:custGeom>
              <a:avLst/>
              <a:gdLst>
                <a:gd name="T0" fmla="*/ 34 w 60"/>
                <a:gd name="T1" fmla="*/ 0 h 73"/>
                <a:gd name="T2" fmla="*/ 59 w 60"/>
                <a:gd name="T3" fmla="*/ 34 h 73"/>
                <a:gd name="T4" fmla="*/ 42 w 60"/>
                <a:gd name="T5" fmla="*/ 72 h 73"/>
                <a:gd name="T6" fmla="*/ 0 w 60"/>
                <a:gd name="T7" fmla="*/ 22 h 73"/>
                <a:gd name="T8" fmla="*/ 34 w 60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73">
                  <a:moveTo>
                    <a:pt x="34" y="0"/>
                  </a:moveTo>
                  <a:lnTo>
                    <a:pt x="59" y="34"/>
                  </a:lnTo>
                  <a:lnTo>
                    <a:pt x="42" y="72"/>
                  </a:lnTo>
                  <a:lnTo>
                    <a:pt x="0" y="22"/>
                  </a:lnTo>
                  <a:lnTo>
                    <a:pt x="34" y="0"/>
                  </a:ln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3" name="Freeform 236"/>
            <p:cNvSpPr>
              <a:spLocks noChangeArrowheads="1"/>
            </p:cNvSpPr>
            <p:nvPr/>
          </p:nvSpPr>
          <p:spPr bwMode="auto">
            <a:xfrm>
              <a:off x="15537647" y="4772356"/>
              <a:ext cx="38593" cy="41350"/>
            </a:xfrm>
            <a:custGeom>
              <a:avLst/>
              <a:gdLst>
                <a:gd name="T0" fmla="*/ 34 w 60"/>
                <a:gd name="T1" fmla="*/ 0 h 65"/>
                <a:gd name="T2" fmla="*/ 59 w 60"/>
                <a:gd name="T3" fmla="*/ 34 h 65"/>
                <a:gd name="T4" fmla="*/ 42 w 60"/>
                <a:gd name="T5" fmla="*/ 64 h 65"/>
                <a:gd name="T6" fmla="*/ 0 w 60"/>
                <a:gd name="T7" fmla="*/ 22 h 65"/>
                <a:gd name="T8" fmla="*/ 34 w 60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5">
                  <a:moveTo>
                    <a:pt x="34" y="0"/>
                  </a:moveTo>
                  <a:lnTo>
                    <a:pt x="59" y="34"/>
                  </a:lnTo>
                  <a:lnTo>
                    <a:pt x="42" y="64"/>
                  </a:lnTo>
                  <a:lnTo>
                    <a:pt x="0" y="22"/>
                  </a:lnTo>
                  <a:lnTo>
                    <a:pt x="3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4" name="Freeform 237"/>
            <p:cNvSpPr>
              <a:spLocks noChangeArrowheads="1"/>
            </p:cNvSpPr>
            <p:nvPr/>
          </p:nvSpPr>
          <p:spPr bwMode="auto">
            <a:xfrm>
              <a:off x="21015098" y="5395357"/>
              <a:ext cx="93726" cy="93726"/>
            </a:xfrm>
            <a:custGeom>
              <a:avLst/>
              <a:gdLst>
                <a:gd name="T0" fmla="*/ 76 w 148"/>
                <a:gd name="T1" fmla="*/ 148 h 149"/>
                <a:gd name="T2" fmla="*/ 76 w 148"/>
                <a:gd name="T3" fmla="*/ 148 h 149"/>
                <a:gd name="T4" fmla="*/ 147 w 148"/>
                <a:gd name="T5" fmla="*/ 76 h 149"/>
                <a:gd name="T6" fmla="*/ 76 w 148"/>
                <a:gd name="T7" fmla="*/ 0 h 149"/>
                <a:gd name="T8" fmla="*/ 0 w 148"/>
                <a:gd name="T9" fmla="*/ 76 h 149"/>
                <a:gd name="T10" fmla="*/ 76 w 148"/>
                <a:gd name="T11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" h="149">
                  <a:moveTo>
                    <a:pt x="76" y="148"/>
                  </a:moveTo>
                  <a:lnTo>
                    <a:pt x="76" y="148"/>
                  </a:lnTo>
                  <a:cubicBezTo>
                    <a:pt x="113" y="148"/>
                    <a:pt x="147" y="118"/>
                    <a:pt x="147" y="76"/>
                  </a:cubicBezTo>
                  <a:cubicBezTo>
                    <a:pt x="147" y="34"/>
                    <a:pt x="113" y="0"/>
                    <a:pt x="76" y="0"/>
                  </a:cubicBezTo>
                  <a:cubicBezTo>
                    <a:pt x="33" y="0"/>
                    <a:pt x="0" y="34"/>
                    <a:pt x="0" y="76"/>
                  </a:cubicBezTo>
                  <a:cubicBezTo>
                    <a:pt x="0" y="118"/>
                    <a:pt x="33" y="148"/>
                    <a:pt x="76" y="148"/>
                  </a:cubicBezTo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5" name="Freeform 238"/>
            <p:cNvSpPr>
              <a:spLocks noChangeArrowheads="1"/>
            </p:cNvSpPr>
            <p:nvPr/>
          </p:nvSpPr>
          <p:spPr bwMode="auto">
            <a:xfrm>
              <a:off x="21064717" y="5274065"/>
              <a:ext cx="170912" cy="170912"/>
            </a:xfrm>
            <a:custGeom>
              <a:avLst/>
              <a:gdLst>
                <a:gd name="T0" fmla="*/ 84 w 275"/>
                <a:gd name="T1" fmla="*/ 186 h 275"/>
                <a:gd name="T2" fmla="*/ 84 w 275"/>
                <a:gd name="T3" fmla="*/ 186 h 275"/>
                <a:gd name="T4" fmla="*/ 122 w 275"/>
                <a:gd name="T5" fmla="*/ 274 h 275"/>
                <a:gd name="T6" fmla="*/ 172 w 275"/>
                <a:gd name="T7" fmla="*/ 274 h 275"/>
                <a:gd name="T8" fmla="*/ 84 w 275"/>
                <a:gd name="T9" fmla="*/ 123 h 275"/>
                <a:gd name="T10" fmla="*/ 84 w 275"/>
                <a:gd name="T11" fmla="*/ 186 h 275"/>
                <a:gd name="T12" fmla="*/ 84 w 275"/>
                <a:gd name="T13" fmla="*/ 64 h 275"/>
                <a:gd name="T14" fmla="*/ 84 w 275"/>
                <a:gd name="T15" fmla="*/ 64 h 275"/>
                <a:gd name="T16" fmla="*/ 84 w 275"/>
                <a:gd name="T17" fmla="*/ 13 h 275"/>
                <a:gd name="T18" fmla="*/ 274 w 275"/>
                <a:gd name="T19" fmla="*/ 274 h 275"/>
                <a:gd name="T20" fmla="*/ 223 w 275"/>
                <a:gd name="T21" fmla="*/ 274 h 275"/>
                <a:gd name="T22" fmla="*/ 84 w 275"/>
                <a:gd name="T23" fmla="*/ 64 h 275"/>
                <a:gd name="T24" fmla="*/ 0 w 275"/>
                <a:gd name="T25" fmla="*/ 148 h 275"/>
                <a:gd name="T26" fmla="*/ 0 w 275"/>
                <a:gd name="T27" fmla="*/ 148 h 275"/>
                <a:gd name="T28" fmla="*/ 84 w 275"/>
                <a:gd name="T29" fmla="*/ 186 h 275"/>
                <a:gd name="T30" fmla="*/ 84 w 275"/>
                <a:gd name="T31" fmla="*/ 123 h 275"/>
                <a:gd name="T32" fmla="*/ 0 w 275"/>
                <a:gd name="T33" fmla="*/ 101 h 275"/>
                <a:gd name="T34" fmla="*/ 0 w 275"/>
                <a:gd name="T35" fmla="*/ 148 h 275"/>
                <a:gd name="T36" fmla="*/ 84 w 275"/>
                <a:gd name="T37" fmla="*/ 13 h 275"/>
                <a:gd name="T38" fmla="*/ 84 w 275"/>
                <a:gd name="T39" fmla="*/ 13 h 275"/>
                <a:gd name="T40" fmla="*/ 84 w 275"/>
                <a:gd name="T41" fmla="*/ 64 h 275"/>
                <a:gd name="T42" fmla="*/ 0 w 275"/>
                <a:gd name="T43" fmla="*/ 47 h 275"/>
                <a:gd name="T44" fmla="*/ 0 w 275"/>
                <a:gd name="T45" fmla="*/ 0 h 275"/>
                <a:gd name="T46" fmla="*/ 84 w 275"/>
                <a:gd name="T47" fmla="*/ 13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5" h="275">
                  <a:moveTo>
                    <a:pt x="84" y="186"/>
                  </a:moveTo>
                  <a:lnTo>
                    <a:pt x="84" y="186"/>
                  </a:lnTo>
                  <a:cubicBezTo>
                    <a:pt x="109" y="207"/>
                    <a:pt x="122" y="241"/>
                    <a:pt x="122" y="274"/>
                  </a:cubicBezTo>
                  <a:cubicBezTo>
                    <a:pt x="172" y="274"/>
                    <a:pt x="172" y="274"/>
                    <a:pt x="172" y="274"/>
                  </a:cubicBezTo>
                  <a:cubicBezTo>
                    <a:pt x="172" y="211"/>
                    <a:pt x="139" y="152"/>
                    <a:pt x="84" y="123"/>
                  </a:cubicBezTo>
                  <a:lnTo>
                    <a:pt x="84" y="186"/>
                  </a:lnTo>
                  <a:close/>
                  <a:moveTo>
                    <a:pt x="84" y="64"/>
                  </a:moveTo>
                  <a:lnTo>
                    <a:pt x="84" y="64"/>
                  </a:lnTo>
                  <a:cubicBezTo>
                    <a:pt x="84" y="13"/>
                    <a:pt x="84" y="13"/>
                    <a:pt x="84" y="13"/>
                  </a:cubicBezTo>
                  <a:cubicBezTo>
                    <a:pt x="193" y="51"/>
                    <a:pt x="274" y="152"/>
                    <a:pt x="274" y="274"/>
                  </a:cubicBezTo>
                  <a:cubicBezTo>
                    <a:pt x="223" y="274"/>
                    <a:pt x="223" y="274"/>
                    <a:pt x="223" y="274"/>
                  </a:cubicBezTo>
                  <a:cubicBezTo>
                    <a:pt x="223" y="182"/>
                    <a:pt x="168" y="101"/>
                    <a:pt x="84" y="64"/>
                  </a:cubicBezTo>
                  <a:close/>
                  <a:moveTo>
                    <a:pt x="0" y="148"/>
                  </a:moveTo>
                  <a:lnTo>
                    <a:pt x="0" y="148"/>
                  </a:lnTo>
                  <a:cubicBezTo>
                    <a:pt x="33" y="148"/>
                    <a:pt x="63" y="165"/>
                    <a:pt x="84" y="186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58" y="110"/>
                    <a:pt x="29" y="101"/>
                    <a:pt x="0" y="101"/>
                  </a:cubicBezTo>
                  <a:lnTo>
                    <a:pt x="0" y="148"/>
                  </a:lnTo>
                  <a:close/>
                  <a:moveTo>
                    <a:pt x="84" y="13"/>
                  </a:moveTo>
                  <a:lnTo>
                    <a:pt x="84" y="13"/>
                  </a:lnTo>
                  <a:cubicBezTo>
                    <a:pt x="84" y="64"/>
                    <a:pt x="84" y="64"/>
                    <a:pt x="84" y="64"/>
                  </a:cubicBezTo>
                  <a:cubicBezTo>
                    <a:pt x="58" y="55"/>
                    <a:pt x="29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58" y="5"/>
                    <a:pt x="84" y="13"/>
                  </a:cubicBezTo>
                  <a:close/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6" name="Freeform 239"/>
            <p:cNvSpPr>
              <a:spLocks noChangeArrowheads="1"/>
            </p:cNvSpPr>
            <p:nvPr/>
          </p:nvSpPr>
          <p:spPr bwMode="auto">
            <a:xfrm>
              <a:off x="15030424" y="5271310"/>
              <a:ext cx="297717" cy="201234"/>
            </a:xfrm>
            <a:custGeom>
              <a:avLst/>
              <a:gdLst>
                <a:gd name="T0" fmla="*/ 476 w 477"/>
                <a:gd name="T1" fmla="*/ 228 h 321"/>
                <a:gd name="T2" fmla="*/ 476 w 477"/>
                <a:gd name="T3" fmla="*/ 228 h 321"/>
                <a:gd name="T4" fmla="*/ 383 w 477"/>
                <a:gd name="T5" fmla="*/ 320 h 321"/>
                <a:gd name="T6" fmla="*/ 92 w 477"/>
                <a:gd name="T7" fmla="*/ 320 h 321"/>
                <a:gd name="T8" fmla="*/ 0 w 477"/>
                <a:gd name="T9" fmla="*/ 228 h 321"/>
                <a:gd name="T10" fmla="*/ 80 w 477"/>
                <a:gd name="T11" fmla="*/ 135 h 321"/>
                <a:gd name="T12" fmla="*/ 80 w 477"/>
                <a:gd name="T13" fmla="*/ 127 h 321"/>
                <a:gd name="T14" fmla="*/ 139 w 477"/>
                <a:gd name="T15" fmla="*/ 63 h 321"/>
                <a:gd name="T16" fmla="*/ 176 w 477"/>
                <a:gd name="T17" fmla="*/ 80 h 321"/>
                <a:gd name="T18" fmla="*/ 282 w 477"/>
                <a:gd name="T19" fmla="*/ 0 h 321"/>
                <a:gd name="T20" fmla="*/ 400 w 477"/>
                <a:gd name="T21" fmla="*/ 127 h 321"/>
                <a:gd name="T22" fmla="*/ 400 w 477"/>
                <a:gd name="T23" fmla="*/ 135 h 321"/>
                <a:gd name="T24" fmla="*/ 476 w 477"/>
                <a:gd name="T25" fmla="*/ 228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7" h="321">
                  <a:moveTo>
                    <a:pt x="476" y="228"/>
                  </a:moveTo>
                  <a:lnTo>
                    <a:pt x="476" y="228"/>
                  </a:lnTo>
                  <a:cubicBezTo>
                    <a:pt x="476" y="278"/>
                    <a:pt x="434" y="320"/>
                    <a:pt x="383" y="320"/>
                  </a:cubicBezTo>
                  <a:cubicBezTo>
                    <a:pt x="92" y="320"/>
                    <a:pt x="92" y="320"/>
                    <a:pt x="92" y="320"/>
                  </a:cubicBezTo>
                  <a:cubicBezTo>
                    <a:pt x="42" y="320"/>
                    <a:pt x="0" y="278"/>
                    <a:pt x="0" y="228"/>
                  </a:cubicBezTo>
                  <a:cubicBezTo>
                    <a:pt x="0" y="181"/>
                    <a:pt x="33" y="144"/>
                    <a:pt x="80" y="135"/>
                  </a:cubicBezTo>
                  <a:cubicBezTo>
                    <a:pt x="80" y="131"/>
                    <a:pt x="80" y="127"/>
                    <a:pt x="80" y="127"/>
                  </a:cubicBezTo>
                  <a:cubicBezTo>
                    <a:pt x="80" y="93"/>
                    <a:pt x="105" y="63"/>
                    <a:pt x="139" y="63"/>
                  </a:cubicBezTo>
                  <a:cubicBezTo>
                    <a:pt x="151" y="63"/>
                    <a:pt x="164" y="72"/>
                    <a:pt x="176" y="80"/>
                  </a:cubicBezTo>
                  <a:cubicBezTo>
                    <a:pt x="194" y="38"/>
                    <a:pt x="219" y="0"/>
                    <a:pt x="282" y="0"/>
                  </a:cubicBezTo>
                  <a:cubicBezTo>
                    <a:pt x="362" y="0"/>
                    <a:pt x="400" y="63"/>
                    <a:pt x="400" y="127"/>
                  </a:cubicBezTo>
                  <a:cubicBezTo>
                    <a:pt x="400" y="131"/>
                    <a:pt x="400" y="135"/>
                    <a:pt x="400" y="135"/>
                  </a:cubicBezTo>
                  <a:cubicBezTo>
                    <a:pt x="442" y="144"/>
                    <a:pt x="476" y="181"/>
                    <a:pt x="476" y="228"/>
                  </a:cubicBezTo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7" name="Freeform 240"/>
            <p:cNvSpPr>
              <a:spLocks noChangeArrowheads="1"/>
            </p:cNvSpPr>
            <p:nvPr/>
          </p:nvSpPr>
          <p:spPr bwMode="auto">
            <a:xfrm>
              <a:off x="15118637" y="5334712"/>
              <a:ext cx="124048" cy="104753"/>
            </a:xfrm>
            <a:custGeom>
              <a:avLst/>
              <a:gdLst>
                <a:gd name="T0" fmla="*/ 21 w 199"/>
                <a:gd name="T1" fmla="*/ 34 h 166"/>
                <a:gd name="T2" fmla="*/ 21 w 199"/>
                <a:gd name="T3" fmla="*/ 34 h 166"/>
                <a:gd name="T4" fmla="*/ 55 w 199"/>
                <a:gd name="T5" fmla="*/ 0 h 166"/>
                <a:gd name="T6" fmla="*/ 88 w 199"/>
                <a:gd name="T7" fmla="*/ 34 h 166"/>
                <a:gd name="T8" fmla="*/ 55 w 199"/>
                <a:gd name="T9" fmla="*/ 64 h 166"/>
                <a:gd name="T10" fmla="*/ 21 w 199"/>
                <a:gd name="T11" fmla="*/ 34 h 166"/>
                <a:gd name="T12" fmla="*/ 72 w 199"/>
                <a:gd name="T13" fmla="*/ 106 h 166"/>
                <a:gd name="T14" fmla="*/ 72 w 199"/>
                <a:gd name="T15" fmla="*/ 106 h 166"/>
                <a:gd name="T16" fmla="*/ 68 w 199"/>
                <a:gd name="T17" fmla="*/ 89 h 166"/>
                <a:gd name="T18" fmla="*/ 76 w 199"/>
                <a:gd name="T19" fmla="*/ 68 h 166"/>
                <a:gd name="T20" fmla="*/ 68 w 199"/>
                <a:gd name="T21" fmla="*/ 68 h 166"/>
                <a:gd name="T22" fmla="*/ 42 w 199"/>
                <a:gd name="T23" fmla="*/ 68 h 166"/>
                <a:gd name="T24" fmla="*/ 0 w 199"/>
                <a:gd name="T25" fmla="*/ 110 h 166"/>
                <a:gd name="T26" fmla="*/ 0 w 199"/>
                <a:gd name="T27" fmla="*/ 144 h 166"/>
                <a:gd name="T28" fmla="*/ 0 w 199"/>
                <a:gd name="T29" fmla="*/ 144 h 166"/>
                <a:gd name="T30" fmla="*/ 4 w 199"/>
                <a:gd name="T31" fmla="*/ 144 h 166"/>
                <a:gd name="T32" fmla="*/ 51 w 199"/>
                <a:gd name="T33" fmla="*/ 153 h 166"/>
                <a:gd name="T34" fmla="*/ 51 w 199"/>
                <a:gd name="T35" fmla="*/ 135 h 166"/>
                <a:gd name="T36" fmla="*/ 72 w 199"/>
                <a:gd name="T37" fmla="*/ 106 h 166"/>
                <a:gd name="T38" fmla="*/ 143 w 199"/>
                <a:gd name="T39" fmla="*/ 64 h 166"/>
                <a:gd name="T40" fmla="*/ 143 w 199"/>
                <a:gd name="T41" fmla="*/ 64 h 166"/>
                <a:gd name="T42" fmla="*/ 177 w 199"/>
                <a:gd name="T43" fmla="*/ 34 h 166"/>
                <a:gd name="T44" fmla="*/ 143 w 199"/>
                <a:gd name="T45" fmla="*/ 0 h 166"/>
                <a:gd name="T46" fmla="*/ 109 w 199"/>
                <a:gd name="T47" fmla="*/ 34 h 166"/>
                <a:gd name="T48" fmla="*/ 143 w 199"/>
                <a:gd name="T49" fmla="*/ 64 h 166"/>
                <a:gd name="T50" fmla="*/ 156 w 199"/>
                <a:gd name="T51" fmla="*/ 68 h 166"/>
                <a:gd name="T52" fmla="*/ 156 w 199"/>
                <a:gd name="T53" fmla="*/ 68 h 166"/>
                <a:gd name="T54" fmla="*/ 130 w 199"/>
                <a:gd name="T55" fmla="*/ 68 h 166"/>
                <a:gd name="T56" fmla="*/ 118 w 199"/>
                <a:gd name="T57" fmla="*/ 68 h 166"/>
                <a:gd name="T58" fmla="*/ 126 w 199"/>
                <a:gd name="T59" fmla="*/ 89 h 166"/>
                <a:gd name="T60" fmla="*/ 122 w 199"/>
                <a:gd name="T61" fmla="*/ 106 h 166"/>
                <a:gd name="T62" fmla="*/ 139 w 199"/>
                <a:gd name="T63" fmla="*/ 135 h 166"/>
                <a:gd name="T64" fmla="*/ 139 w 199"/>
                <a:gd name="T65" fmla="*/ 153 h 166"/>
                <a:gd name="T66" fmla="*/ 147 w 199"/>
                <a:gd name="T67" fmla="*/ 153 h 166"/>
                <a:gd name="T68" fmla="*/ 194 w 199"/>
                <a:gd name="T69" fmla="*/ 144 h 166"/>
                <a:gd name="T70" fmla="*/ 198 w 199"/>
                <a:gd name="T71" fmla="*/ 144 h 166"/>
                <a:gd name="T72" fmla="*/ 198 w 199"/>
                <a:gd name="T73" fmla="*/ 144 h 166"/>
                <a:gd name="T74" fmla="*/ 198 w 199"/>
                <a:gd name="T75" fmla="*/ 110 h 166"/>
                <a:gd name="T76" fmla="*/ 156 w 199"/>
                <a:gd name="T77" fmla="*/ 68 h 166"/>
                <a:gd name="T78" fmla="*/ 76 w 199"/>
                <a:gd name="T79" fmla="*/ 93 h 166"/>
                <a:gd name="T80" fmla="*/ 76 w 199"/>
                <a:gd name="T81" fmla="*/ 93 h 166"/>
                <a:gd name="T82" fmla="*/ 97 w 199"/>
                <a:gd name="T83" fmla="*/ 110 h 166"/>
                <a:gd name="T84" fmla="*/ 114 w 199"/>
                <a:gd name="T85" fmla="*/ 93 h 166"/>
                <a:gd name="T86" fmla="*/ 97 w 199"/>
                <a:gd name="T87" fmla="*/ 72 h 166"/>
                <a:gd name="T88" fmla="*/ 76 w 199"/>
                <a:gd name="T89" fmla="*/ 93 h 166"/>
                <a:gd name="T90" fmla="*/ 105 w 199"/>
                <a:gd name="T91" fmla="*/ 114 h 166"/>
                <a:gd name="T92" fmla="*/ 105 w 199"/>
                <a:gd name="T93" fmla="*/ 114 h 166"/>
                <a:gd name="T94" fmla="*/ 88 w 199"/>
                <a:gd name="T95" fmla="*/ 114 h 166"/>
                <a:gd name="T96" fmla="*/ 63 w 199"/>
                <a:gd name="T97" fmla="*/ 140 h 166"/>
                <a:gd name="T98" fmla="*/ 63 w 199"/>
                <a:gd name="T99" fmla="*/ 161 h 166"/>
                <a:gd name="T100" fmla="*/ 63 w 199"/>
                <a:gd name="T101" fmla="*/ 161 h 166"/>
                <a:gd name="T102" fmla="*/ 63 w 199"/>
                <a:gd name="T103" fmla="*/ 161 h 166"/>
                <a:gd name="T104" fmla="*/ 97 w 199"/>
                <a:gd name="T105" fmla="*/ 165 h 166"/>
                <a:gd name="T106" fmla="*/ 126 w 199"/>
                <a:gd name="T107" fmla="*/ 161 h 166"/>
                <a:gd name="T108" fmla="*/ 130 w 199"/>
                <a:gd name="T109" fmla="*/ 161 h 166"/>
                <a:gd name="T110" fmla="*/ 130 w 199"/>
                <a:gd name="T111" fmla="*/ 161 h 166"/>
                <a:gd name="T112" fmla="*/ 130 w 199"/>
                <a:gd name="T113" fmla="*/ 140 h 166"/>
                <a:gd name="T114" fmla="*/ 105 w 199"/>
                <a:gd name="T115" fmla="*/ 11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9" h="166">
                  <a:moveTo>
                    <a:pt x="21" y="34"/>
                  </a:moveTo>
                  <a:lnTo>
                    <a:pt x="21" y="34"/>
                  </a:lnTo>
                  <a:cubicBezTo>
                    <a:pt x="21" y="17"/>
                    <a:pt x="38" y="0"/>
                    <a:pt x="55" y="0"/>
                  </a:cubicBezTo>
                  <a:cubicBezTo>
                    <a:pt x="72" y="0"/>
                    <a:pt x="88" y="17"/>
                    <a:pt x="88" y="34"/>
                  </a:cubicBezTo>
                  <a:cubicBezTo>
                    <a:pt x="88" y="51"/>
                    <a:pt x="72" y="64"/>
                    <a:pt x="55" y="64"/>
                  </a:cubicBezTo>
                  <a:cubicBezTo>
                    <a:pt x="38" y="64"/>
                    <a:pt x="21" y="51"/>
                    <a:pt x="21" y="34"/>
                  </a:cubicBezTo>
                  <a:close/>
                  <a:moveTo>
                    <a:pt x="72" y="106"/>
                  </a:moveTo>
                  <a:lnTo>
                    <a:pt x="72" y="106"/>
                  </a:lnTo>
                  <a:cubicBezTo>
                    <a:pt x="68" y="102"/>
                    <a:pt x="68" y="97"/>
                    <a:pt x="68" y="89"/>
                  </a:cubicBezTo>
                  <a:cubicBezTo>
                    <a:pt x="68" y="81"/>
                    <a:pt x="68" y="72"/>
                    <a:pt x="76" y="68"/>
                  </a:cubicBezTo>
                  <a:cubicBezTo>
                    <a:pt x="72" y="68"/>
                    <a:pt x="72" y="68"/>
                    <a:pt x="68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17" y="68"/>
                    <a:pt x="0" y="85"/>
                    <a:pt x="0" y="110"/>
                  </a:cubicBezTo>
                  <a:cubicBezTo>
                    <a:pt x="0" y="144"/>
                    <a:pt x="0" y="144"/>
                    <a:pt x="0" y="144"/>
                  </a:cubicBezTo>
                  <a:lnTo>
                    <a:pt x="0" y="144"/>
                  </a:lnTo>
                  <a:cubicBezTo>
                    <a:pt x="4" y="144"/>
                    <a:pt x="4" y="144"/>
                    <a:pt x="4" y="144"/>
                  </a:cubicBezTo>
                  <a:cubicBezTo>
                    <a:pt x="21" y="148"/>
                    <a:pt x="38" y="153"/>
                    <a:pt x="51" y="153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1" y="123"/>
                    <a:pt x="59" y="110"/>
                    <a:pt x="72" y="106"/>
                  </a:cubicBezTo>
                  <a:close/>
                  <a:moveTo>
                    <a:pt x="143" y="64"/>
                  </a:moveTo>
                  <a:lnTo>
                    <a:pt x="143" y="64"/>
                  </a:lnTo>
                  <a:cubicBezTo>
                    <a:pt x="160" y="64"/>
                    <a:pt x="177" y="51"/>
                    <a:pt x="177" y="34"/>
                  </a:cubicBezTo>
                  <a:cubicBezTo>
                    <a:pt x="177" y="17"/>
                    <a:pt x="160" y="0"/>
                    <a:pt x="143" y="0"/>
                  </a:cubicBezTo>
                  <a:cubicBezTo>
                    <a:pt x="126" y="0"/>
                    <a:pt x="109" y="17"/>
                    <a:pt x="109" y="34"/>
                  </a:cubicBezTo>
                  <a:cubicBezTo>
                    <a:pt x="109" y="51"/>
                    <a:pt x="126" y="64"/>
                    <a:pt x="143" y="64"/>
                  </a:cubicBezTo>
                  <a:close/>
                  <a:moveTo>
                    <a:pt x="156" y="68"/>
                  </a:moveTo>
                  <a:lnTo>
                    <a:pt x="156" y="68"/>
                  </a:lnTo>
                  <a:cubicBezTo>
                    <a:pt x="130" y="68"/>
                    <a:pt x="130" y="68"/>
                    <a:pt x="130" y="68"/>
                  </a:cubicBezTo>
                  <a:cubicBezTo>
                    <a:pt x="126" y="68"/>
                    <a:pt x="122" y="68"/>
                    <a:pt x="118" y="68"/>
                  </a:cubicBezTo>
                  <a:cubicBezTo>
                    <a:pt x="122" y="76"/>
                    <a:pt x="126" y="81"/>
                    <a:pt x="126" y="89"/>
                  </a:cubicBezTo>
                  <a:cubicBezTo>
                    <a:pt x="126" y="97"/>
                    <a:pt x="122" y="102"/>
                    <a:pt x="122" y="106"/>
                  </a:cubicBezTo>
                  <a:cubicBezTo>
                    <a:pt x="130" y="110"/>
                    <a:pt x="139" y="123"/>
                    <a:pt x="139" y="135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43" y="153"/>
                    <a:pt x="143" y="153"/>
                    <a:pt x="147" y="153"/>
                  </a:cubicBezTo>
                  <a:cubicBezTo>
                    <a:pt x="177" y="153"/>
                    <a:pt x="194" y="144"/>
                    <a:pt x="194" y="144"/>
                  </a:cubicBezTo>
                  <a:cubicBezTo>
                    <a:pt x="198" y="144"/>
                    <a:pt x="198" y="144"/>
                    <a:pt x="198" y="144"/>
                  </a:cubicBezTo>
                  <a:lnTo>
                    <a:pt x="198" y="144"/>
                  </a:lnTo>
                  <a:cubicBezTo>
                    <a:pt x="198" y="110"/>
                    <a:pt x="198" y="110"/>
                    <a:pt x="198" y="110"/>
                  </a:cubicBezTo>
                  <a:cubicBezTo>
                    <a:pt x="198" y="85"/>
                    <a:pt x="181" y="68"/>
                    <a:pt x="156" y="68"/>
                  </a:cubicBezTo>
                  <a:close/>
                  <a:moveTo>
                    <a:pt x="76" y="93"/>
                  </a:moveTo>
                  <a:lnTo>
                    <a:pt x="76" y="93"/>
                  </a:lnTo>
                  <a:cubicBezTo>
                    <a:pt x="76" y="102"/>
                    <a:pt x="84" y="110"/>
                    <a:pt x="97" y="110"/>
                  </a:cubicBezTo>
                  <a:cubicBezTo>
                    <a:pt x="105" y="110"/>
                    <a:pt x="114" y="102"/>
                    <a:pt x="114" y="93"/>
                  </a:cubicBezTo>
                  <a:cubicBezTo>
                    <a:pt x="114" y="81"/>
                    <a:pt x="105" y="72"/>
                    <a:pt x="97" y="72"/>
                  </a:cubicBezTo>
                  <a:cubicBezTo>
                    <a:pt x="84" y="72"/>
                    <a:pt x="76" y="81"/>
                    <a:pt x="76" y="93"/>
                  </a:cubicBezTo>
                  <a:close/>
                  <a:moveTo>
                    <a:pt x="105" y="114"/>
                  </a:moveTo>
                  <a:lnTo>
                    <a:pt x="105" y="114"/>
                  </a:lnTo>
                  <a:cubicBezTo>
                    <a:pt x="88" y="114"/>
                    <a:pt x="88" y="114"/>
                    <a:pt x="88" y="114"/>
                  </a:cubicBezTo>
                  <a:cubicBezTo>
                    <a:pt x="72" y="114"/>
                    <a:pt x="63" y="123"/>
                    <a:pt x="63" y="140"/>
                  </a:cubicBezTo>
                  <a:cubicBezTo>
                    <a:pt x="63" y="161"/>
                    <a:pt x="63" y="161"/>
                    <a:pt x="63" y="161"/>
                  </a:cubicBezTo>
                  <a:lnTo>
                    <a:pt x="63" y="161"/>
                  </a:lnTo>
                  <a:lnTo>
                    <a:pt x="63" y="161"/>
                  </a:lnTo>
                  <a:cubicBezTo>
                    <a:pt x="76" y="165"/>
                    <a:pt x="88" y="165"/>
                    <a:pt x="97" y="165"/>
                  </a:cubicBezTo>
                  <a:cubicBezTo>
                    <a:pt x="118" y="165"/>
                    <a:pt x="126" y="161"/>
                    <a:pt x="126" y="161"/>
                  </a:cubicBezTo>
                  <a:cubicBezTo>
                    <a:pt x="130" y="161"/>
                    <a:pt x="130" y="161"/>
                    <a:pt x="130" y="161"/>
                  </a:cubicBezTo>
                  <a:lnTo>
                    <a:pt x="130" y="161"/>
                  </a:lnTo>
                  <a:cubicBezTo>
                    <a:pt x="130" y="140"/>
                    <a:pt x="130" y="140"/>
                    <a:pt x="130" y="140"/>
                  </a:cubicBezTo>
                  <a:cubicBezTo>
                    <a:pt x="130" y="123"/>
                    <a:pt x="118" y="114"/>
                    <a:pt x="105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8" name="Freeform 241"/>
            <p:cNvSpPr>
              <a:spLocks noChangeArrowheads="1"/>
            </p:cNvSpPr>
            <p:nvPr/>
          </p:nvSpPr>
          <p:spPr bwMode="auto">
            <a:xfrm>
              <a:off x="14763029" y="5345738"/>
              <a:ext cx="41350" cy="71673"/>
            </a:xfrm>
            <a:custGeom>
              <a:avLst/>
              <a:gdLst>
                <a:gd name="T0" fmla="*/ 0 w 64"/>
                <a:gd name="T1" fmla="*/ 114 h 115"/>
                <a:gd name="T2" fmla="*/ 0 w 64"/>
                <a:gd name="T3" fmla="*/ 0 h 115"/>
                <a:gd name="T4" fmla="*/ 63 w 64"/>
                <a:gd name="T5" fmla="*/ 55 h 115"/>
                <a:gd name="T6" fmla="*/ 0 w 64"/>
                <a:gd name="T7" fmla="*/ 11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15">
                  <a:moveTo>
                    <a:pt x="0" y="114"/>
                  </a:moveTo>
                  <a:lnTo>
                    <a:pt x="0" y="0"/>
                  </a:lnTo>
                  <a:lnTo>
                    <a:pt x="63" y="55"/>
                  </a:lnTo>
                  <a:lnTo>
                    <a:pt x="0" y="114"/>
                  </a:lnTo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9" name="Freeform 242"/>
            <p:cNvSpPr>
              <a:spLocks noChangeArrowheads="1"/>
            </p:cNvSpPr>
            <p:nvPr/>
          </p:nvSpPr>
          <p:spPr bwMode="auto">
            <a:xfrm>
              <a:off x="14829189" y="5345738"/>
              <a:ext cx="41350" cy="71673"/>
            </a:xfrm>
            <a:custGeom>
              <a:avLst/>
              <a:gdLst>
                <a:gd name="T0" fmla="*/ 0 w 65"/>
                <a:gd name="T1" fmla="*/ 114 h 115"/>
                <a:gd name="T2" fmla="*/ 0 w 65"/>
                <a:gd name="T3" fmla="*/ 0 h 115"/>
                <a:gd name="T4" fmla="*/ 64 w 65"/>
                <a:gd name="T5" fmla="*/ 55 h 115"/>
                <a:gd name="T6" fmla="*/ 0 w 65"/>
                <a:gd name="T7" fmla="*/ 11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115">
                  <a:moveTo>
                    <a:pt x="0" y="114"/>
                  </a:moveTo>
                  <a:lnTo>
                    <a:pt x="0" y="0"/>
                  </a:lnTo>
                  <a:lnTo>
                    <a:pt x="64" y="55"/>
                  </a:lnTo>
                  <a:lnTo>
                    <a:pt x="0" y="114"/>
                  </a:lnTo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0" name="Freeform 243"/>
            <p:cNvSpPr>
              <a:spLocks noChangeArrowheads="1"/>
            </p:cNvSpPr>
            <p:nvPr/>
          </p:nvSpPr>
          <p:spPr bwMode="auto">
            <a:xfrm>
              <a:off x="14903618" y="5345738"/>
              <a:ext cx="41348" cy="71673"/>
            </a:xfrm>
            <a:custGeom>
              <a:avLst/>
              <a:gdLst>
                <a:gd name="T0" fmla="*/ 0 w 65"/>
                <a:gd name="T1" fmla="*/ 114 h 115"/>
                <a:gd name="T2" fmla="*/ 0 w 65"/>
                <a:gd name="T3" fmla="*/ 0 h 115"/>
                <a:gd name="T4" fmla="*/ 64 w 65"/>
                <a:gd name="T5" fmla="*/ 55 h 115"/>
                <a:gd name="T6" fmla="*/ 0 w 65"/>
                <a:gd name="T7" fmla="*/ 11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115">
                  <a:moveTo>
                    <a:pt x="0" y="114"/>
                  </a:moveTo>
                  <a:lnTo>
                    <a:pt x="0" y="0"/>
                  </a:lnTo>
                  <a:lnTo>
                    <a:pt x="64" y="55"/>
                  </a:lnTo>
                  <a:lnTo>
                    <a:pt x="0" y="114"/>
                  </a:lnTo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1" name="Freeform 244"/>
            <p:cNvSpPr>
              <a:spLocks noChangeArrowheads="1"/>
            </p:cNvSpPr>
            <p:nvPr/>
          </p:nvSpPr>
          <p:spPr bwMode="auto">
            <a:xfrm>
              <a:off x="16066921" y="3986712"/>
              <a:ext cx="350093" cy="352850"/>
            </a:xfrm>
            <a:custGeom>
              <a:avLst/>
              <a:gdLst>
                <a:gd name="T0" fmla="*/ 333 w 558"/>
                <a:gd name="T1" fmla="*/ 43 h 566"/>
                <a:gd name="T2" fmla="*/ 333 w 558"/>
                <a:gd name="T3" fmla="*/ 43 h 566"/>
                <a:gd name="T4" fmla="*/ 30 w 558"/>
                <a:gd name="T5" fmla="*/ 173 h 566"/>
                <a:gd name="T6" fmla="*/ 219 w 558"/>
                <a:gd name="T7" fmla="*/ 443 h 566"/>
                <a:gd name="T8" fmla="*/ 262 w 558"/>
                <a:gd name="T9" fmla="*/ 451 h 566"/>
                <a:gd name="T10" fmla="*/ 418 w 558"/>
                <a:gd name="T11" fmla="*/ 565 h 566"/>
                <a:gd name="T12" fmla="*/ 422 w 558"/>
                <a:gd name="T13" fmla="*/ 552 h 566"/>
                <a:gd name="T14" fmla="*/ 384 w 558"/>
                <a:gd name="T15" fmla="*/ 455 h 566"/>
                <a:gd name="T16" fmla="*/ 388 w 558"/>
                <a:gd name="T17" fmla="*/ 443 h 566"/>
                <a:gd name="T18" fmla="*/ 527 w 558"/>
                <a:gd name="T19" fmla="*/ 312 h 566"/>
                <a:gd name="T20" fmla="*/ 333 w 558"/>
                <a:gd name="T21" fmla="*/ 43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8" h="566">
                  <a:moveTo>
                    <a:pt x="333" y="43"/>
                  </a:moveTo>
                  <a:lnTo>
                    <a:pt x="333" y="43"/>
                  </a:lnTo>
                  <a:cubicBezTo>
                    <a:pt x="198" y="0"/>
                    <a:pt x="64" y="59"/>
                    <a:pt x="30" y="173"/>
                  </a:cubicBezTo>
                  <a:cubicBezTo>
                    <a:pt x="0" y="283"/>
                    <a:pt x="85" y="405"/>
                    <a:pt x="219" y="443"/>
                  </a:cubicBezTo>
                  <a:cubicBezTo>
                    <a:pt x="232" y="447"/>
                    <a:pt x="249" y="447"/>
                    <a:pt x="262" y="451"/>
                  </a:cubicBezTo>
                  <a:cubicBezTo>
                    <a:pt x="300" y="519"/>
                    <a:pt x="358" y="548"/>
                    <a:pt x="418" y="565"/>
                  </a:cubicBezTo>
                  <a:cubicBezTo>
                    <a:pt x="422" y="552"/>
                    <a:pt x="422" y="552"/>
                    <a:pt x="422" y="552"/>
                  </a:cubicBezTo>
                  <a:cubicBezTo>
                    <a:pt x="397" y="527"/>
                    <a:pt x="376" y="489"/>
                    <a:pt x="384" y="455"/>
                  </a:cubicBezTo>
                  <a:cubicBezTo>
                    <a:pt x="384" y="451"/>
                    <a:pt x="388" y="447"/>
                    <a:pt x="388" y="443"/>
                  </a:cubicBezTo>
                  <a:cubicBezTo>
                    <a:pt x="455" y="422"/>
                    <a:pt x="506" y="376"/>
                    <a:pt x="527" y="312"/>
                  </a:cubicBezTo>
                  <a:cubicBezTo>
                    <a:pt x="557" y="202"/>
                    <a:pt x="472" y="80"/>
                    <a:pt x="333" y="43"/>
                  </a:cubicBezTo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2" name="Freeform 245"/>
            <p:cNvSpPr>
              <a:spLocks noChangeArrowheads="1"/>
            </p:cNvSpPr>
            <p:nvPr/>
          </p:nvSpPr>
          <p:spPr bwMode="auto">
            <a:xfrm>
              <a:off x="16193729" y="4066655"/>
              <a:ext cx="101995" cy="148859"/>
            </a:xfrm>
            <a:custGeom>
              <a:avLst/>
              <a:gdLst>
                <a:gd name="T0" fmla="*/ 151 w 165"/>
                <a:gd name="T1" fmla="*/ 88 h 237"/>
                <a:gd name="T2" fmla="*/ 151 w 165"/>
                <a:gd name="T3" fmla="*/ 88 h 237"/>
                <a:gd name="T4" fmla="*/ 143 w 165"/>
                <a:gd name="T5" fmla="*/ 92 h 237"/>
                <a:gd name="T6" fmla="*/ 139 w 165"/>
                <a:gd name="T7" fmla="*/ 59 h 237"/>
                <a:gd name="T8" fmla="*/ 76 w 165"/>
                <a:gd name="T9" fmla="*/ 0 h 237"/>
                <a:gd name="T10" fmla="*/ 21 w 165"/>
                <a:gd name="T11" fmla="*/ 67 h 237"/>
                <a:gd name="T12" fmla="*/ 21 w 165"/>
                <a:gd name="T13" fmla="*/ 97 h 237"/>
                <a:gd name="T14" fmla="*/ 12 w 165"/>
                <a:gd name="T15" fmla="*/ 97 h 237"/>
                <a:gd name="T16" fmla="*/ 0 w 165"/>
                <a:gd name="T17" fmla="*/ 110 h 237"/>
                <a:gd name="T18" fmla="*/ 4 w 165"/>
                <a:gd name="T19" fmla="*/ 228 h 237"/>
                <a:gd name="T20" fmla="*/ 16 w 165"/>
                <a:gd name="T21" fmla="*/ 236 h 237"/>
                <a:gd name="T22" fmla="*/ 160 w 165"/>
                <a:gd name="T23" fmla="*/ 228 h 237"/>
                <a:gd name="T24" fmla="*/ 164 w 165"/>
                <a:gd name="T25" fmla="*/ 219 h 237"/>
                <a:gd name="T26" fmla="*/ 160 w 165"/>
                <a:gd name="T27" fmla="*/ 101 h 237"/>
                <a:gd name="T28" fmla="*/ 151 w 165"/>
                <a:gd name="T29" fmla="*/ 88 h 237"/>
                <a:gd name="T30" fmla="*/ 118 w 165"/>
                <a:gd name="T31" fmla="*/ 92 h 237"/>
                <a:gd name="T32" fmla="*/ 118 w 165"/>
                <a:gd name="T33" fmla="*/ 92 h 237"/>
                <a:gd name="T34" fmla="*/ 46 w 165"/>
                <a:gd name="T35" fmla="*/ 97 h 237"/>
                <a:gd name="T36" fmla="*/ 46 w 165"/>
                <a:gd name="T37" fmla="*/ 67 h 237"/>
                <a:gd name="T38" fmla="*/ 80 w 165"/>
                <a:gd name="T39" fmla="*/ 25 h 237"/>
                <a:gd name="T40" fmla="*/ 118 w 165"/>
                <a:gd name="T41" fmla="*/ 63 h 237"/>
                <a:gd name="T42" fmla="*/ 118 w 165"/>
                <a:gd name="T43" fmla="*/ 9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5" h="237">
                  <a:moveTo>
                    <a:pt x="151" y="88"/>
                  </a:moveTo>
                  <a:lnTo>
                    <a:pt x="151" y="88"/>
                  </a:lnTo>
                  <a:cubicBezTo>
                    <a:pt x="143" y="92"/>
                    <a:pt x="143" y="92"/>
                    <a:pt x="143" y="92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9" y="25"/>
                    <a:pt x="109" y="0"/>
                    <a:pt x="76" y="0"/>
                  </a:cubicBezTo>
                  <a:cubicBezTo>
                    <a:pt x="42" y="4"/>
                    <a:pt x="16" y="34"/>
                    <a:pt x="21" y="67"/>
                  </a:cubicBezTo>
                  <a:cubicBezTo>
                    <a:pt x="21" y="97"/>
                    <a:pt x="21" y="97"/>
                    <a:pt x="21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4" y="97"/>
                    <a:pt x="0" y="105"/>
                    <a:pt x="0" y="110"/>
                  </a:cubicBezTo>
                  <a:cubicBezTo>
                    <a:pt x="4" y="228"/>
                    <a:pt x="4" y="228"/>
                    <a:pt x="4" y="228"/>
                  </a:cubicBezTo>
                  <a:cubicBezTo>
                    <a:pt x="4" y="236"/>
                    <a:pt x="12" y="236"/>
                    <a:pt x="16" y="236"/>
                  </a:cubicBezTo>
                  <a:cubicBezTo>
                    <a:pt x="160" y="228"/>
                    <a:pt x="160" y="228"/>
                    <a:pt x="160" y="228"/>
                  </a:cubicBezTo>
                  <a:cubicBezTo>
                    <a:pt x="164" y="228"/>
                    <a:pt x="164" y="223"/>
                    <a:pt x="164" y="219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60" y="97"/>
                    <a:pt x="155" y="88"/>
                    <a:pt x="151" y="88"/>
                  </a:cubicBezTo>
                  <a:close/>
                  <a:moveTo>
                    <a:pt x="118" y="92"/>
                  </a:moveTo>
                  <a:lnTo>
                    <a:pt x="118" y="92"/>
                  </a:lnTo>
                  <a:cubicBezTo>
                    <a:pt x="46" y="97"/>
                    <a:pt x="46" y="97"/>
                    <a:pt x="46" y="9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2" y="42"/>
                    <a:pt x="59" y="25"/>
                    <a:pt x="80" y="25"/>
                  </a:cubicBezTo>
                  <a:cubicBezTo>
                    <a:pt x="101" y="25"/>
                    <a:pt x="114" y="38"/>
                    <a:pt x="118" y="63"/>
                  </a:cubicBezTo>
                  <a:lnTo>
                    <a:pt x="118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3" name="Freeform 246"/>
            <p:cNvSpPr>
              <a:spLocks noChangeArrowheads="1"/>
            </p:cNvSpPr>
            <p:nvPr/>
          </p:nvSpPr>
          <p:spPr bwMode="auto">
            <a:xfrm>
              <a:off x="20033731" y="4653820"/>
              <a:ext cx="176426" cy="162641"/>
            </a:xfrm>
            <a:custGeom>
              <a:avLst/>
              <a:gdLst>
                <a:gd name="T0" fmla="*/ 261 w 284"/>
                <a:gd name="T1" fmla="*/ 0 h 258"/>
                <a:gd name="T2" fmla="*/ 261 w 284"/>
                <a:gd name="T3" fmla="*/ 0 h 258"/>
                <a:gd name="T4" fmla="*/ 173 w 284"/>
                <a:gd name="T5" fmla="*/ 0 h 258"/>
                <a:gd name="T6" fmla="*/ 173 w 284"/>
                <a:gd name="T7" fmla="*/ 118 h 258"/>
                <a:gd name="T8" fmla="*/ 139 w 284"/>
                <a:gd name="T9" fmla="*/ 147 h 258"/>
                <a:gd name="T10" fmla="*/ 0 w 284"/>
                <a:gd name="T11" fmla="*/ 147 h 258"/>
                <a:gd name="T12" fmla="*/ 0 w 284"/>
                <a:gd name="T13" fmla="*/ 186 h 258"/>
                <a:gd name="T14" fmla="*/ 17 w 284"/>
                <a:gd name="T15" fmla="*/ 207 h 258"/>
                <a:gd name="T16" fmla="*/ 157 w 284"/>
                <a:gd name="T17" fmla="*/ 207 h 258"/>
                <a:gd name="T18" fmla="*/ 215 w 284"/>
                <a:gd name="T19" fmla="*/ 253 h 258"/>
                <a:gd name="T20" fmla="*/ 224 w 284"/>
                <a:gd name="T21" fmla="*/ 248 h 258"/>
                <a:gd name="T22" fmla="*/ 211 w 284"/>
                <a:gd name="T23" fmla="*/ 207 h 258"/>
                <a:gd name="T24" fmla="*/ 211 w 284"/>
                <a:gd name="T25" fmla="*/ 207 h 258"/>
                <a:gd name="T26" fmla="*/ 261 w 284"/>
                <a:gd name="T27" fmla="*/ 207 h 258"/>
                <a:gd name="T28" fmla="*/ 283 w 284"/>
                <a:gd name="T29" fmla="*/ 186 h 258"/>
                <a:gd name="T30" fmla="*/ 283 w 284"/>
                <a:gd name="T31" fmla="*/ 17 h 258"/>
                <a:gd name="T32" fmla="*/ 261 w 284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4" h="258">
                  <a:moveTo>
                    <a:pt x="261" y="0"/>
                  </a:moveTo>
                  <a:lnTo>
                    <a:pt x="261" y="0"/>
                  </a:lnTo>
                  <a:cubicBezTo>
                    <a:pt x="173" y="0"/>
                    <a:pt x="173" y="0"/>
                    <a:pt x="173" y="0"/>
                  </a:cubicBezTo>
                  <a:cubicBezTo>
                    <a:pt x="173" y="118"/>
                    <a:pt x="173" y="118"/>
                    <a:pt x="173" y="118"/>
                  </a:cubicBezTo>
                  <a:cubicBezTo>
                    <a:pt x="173" y="135"/>
                    <a:pt x="157" y="147"/>
                    <a:pt x="139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98"/>
                    <a:pt x="9" y="207"/>
                    <a:pt x="17" y="207"/>
                  </a:cubicBezTo>
                  <a:cubicBezTo>
                    <a:pt x="157" y="207"/>
                    <a:pt x="157" y="207"/>
                    <a:pt x="157" y="207"/>
                  </a:cubicBezTo>
                  <a:cubicBezTo>
                    <a:pt x="215" y="253"/>
                    <a:pt x="215" y="253"/>
                    <a:pt x="215" y="253"/>
                  </a:cubicBezTo>
                  <a:cubicBezTo>
                    <a:pt x="219" y="257"/>
                    <a:pt x="224" y="257"/>
                    <a:pt x="224" y="248"/>
                  </a:cubicBezTo>
                  <a:cubicBezTo>
                    <a:pt x="211" y="207"/>
                    <a:pt x="211" y="207"/>
                    <a:pt x="211" y="207"/>
                  </a:cubicBezTo>
                  <a:lnTo>
                    <a:pt x="211" y="207"/>
                  </a:lnTo>
                  <a:cubicBezTo>
                    <a:pt x="261" y="207"/>
                    <a:pt x="261" y="207"/>
                    <a:pt x="261" y="207"/>
                  </a:cubicBezTo>
                  <a:cubicBezTo>
                    <a:pt x="275" y="207"/>
                    <a:pt x="283" y="198"/>
                    <a:pt x="283" y="186"/>
                  </a:cubicBezTo>
                  <a:cubicBezTo>
                    <a:pt x="283" y="17"/>
                    <a:pt x="283" y="17"/>
                    <a:pt x="283" y="17"/>
                  </a:cubicBezTo>
                  <a:cubicBezTo>
                    <a:pt x="283" y="8"/>
                    <a:pt x="275" y="0"/>
                    <a:pt x="261" y="0"/>
                  </a:cubicBezTo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4" name="Freeform 247"/>
            <p:cNvSpPr>
              <a:spLocks noChangeArrowheads="1"/>
            </p:cNvSpPr>
            <p:nvPr/>
          </p:nvSpPr>
          <p:spPr bwMode="auto">
            <a:xfrm>
              <a:off x="19956546" y="4609714"/>
              <a:ext cx="176426" cy="162641"/>
            </a:xfrm>
            <a:custGeom>
              <a:avLst/>
              <a:gdLst>
                <a:gd name="T0" fmla="*/ 17 w 284"/>
                <a:gd name="T1" fmla="*/ 207 h 259"/>
                <a:gd name="T2" fmla="*/ 17 w 284"/>
                <a:gd name="T3" fmla="*/ 207 h 259"/>
                <a:gd name="T4" fmla="*/ 47 w 284"/>
                <a:gd name="T5" fmla="*/ 207 h 259"/>
                <a:gd name="T6" fmla="*/ 47 w 284"/>
                <a:gd name="T7" fmla="*/ 207 h 259"/>
                <a:gd name="T8" fmla="*/ 34 w 284"/>
                <a:gd name="T9" fmla="*/ 249 h 259"/>
                <a:gd name="T10" fmla="*/ 38 w 284"/>
                <a:gd name="T11" fmla="*/ 258 h 259"/>
                <a:gd name="T12" fmla="*/ 42 w 284"/>
                <a:gd name="T13" fmla="*/ 253 h 259"/>
                <a:gd name="T14" fmla="*/ 101 w 284"/>
                <a:gd name="T15" fmla="*/ 207 h 259"/>
                <a:gd name="T16" fmla="*/ 122 w 284"/>
                <a:gd name="T17" fmla="*/ 207 h 259"/>
                <a:gd name="T18" fmla="*/ 261 w 284"/>
                <a:gd name="T19" fmla="*/ 207 h 259"/>
                <a:gd name="T20" fmla="*/ 283 w 284"/>
                <a:gd name="T21" fmla="*/ 190 h 259"/>
                <a:gd name="T22" fmla="*/ 283 w 284"/>
                <a:gd name="T23" fmla="*/ 72 h 259"/>
                <a:gd name="T24" fmla="*/ 283 w 284"/>
                <a:gd name="T25" fmla="*/ 17 h 259"/>
                <a:gd name="T26" fmla="*/ 261 w 284"/>
                <a:gd name="T27" fmla="*/ 0 h 259"/>
                <a:gd name="T28" fmla="*/ 17 w 284"/>
                <a:gd name="T29" fmla="*/ 0 h 259"/>
                <a:gd name="T30" fmla="*/ 0 w 284"/>
                <a:gd name="T31" fmla="*/ 17 h 259"/>
                <a:gd name="T32" fmla="*/ 0 w 284"/>
                <a:gd name="T33" fmla="*/ 190 h 259"/>
                <a:gd name="T34" fmla="*/ 17 w 284"/>
                <a:gd name="T35" fmla="*/ 20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4" h="259">
                  <a:moveTo>
                    <a:pt x="17" y="207"/>
                  </a:moveTo>
                  <a:lnTo>
                    <a:pt x="17" y="207"/>
                  </a:lnTo>
                  <a:cubicBezTo>
                    <a:pt x="47" y="207"/>
                    <a:pt x="47" y="207"/>
                    <a:pt x="47" y="207"/>
                  </a:cubicBezTo>
                  <a:lnTo>
                    <a:pt x="47" y="207"/>
                  </a:lnTo>
                  <a:cubicBezTo>
                    <a:pt x="34" y="249"/>
                    <a:pt x="34" y="249"/>
                    <a:pt x="34" y="249"/>
                  </a:cubicBezTo>
                  <a:cubicBezTo>
                    <a:pt x="34" y="253"/>
                    <a:pt x="34" y="258"/>
                    <a:pt x="38" y="258"/>
                  </a:cubicBezTo>
                  <a:cubicBezTo>
                    <a:pt x="38" y="258"/>
                    <a:pt x="42" y="258"/>
                    <a:pt x="42" y="253"/>
                  </a:cubicBezTo>
                  <a:cubicBezTo>
                    <a:pt x="101" y="207"/>
                    <a:pt x="101" y="207"/>
                    <a:pt x="101" y="207"/>
                  </a:cubicBezTo>
                  <a:cubicBezTo>
                    <a:pt x="122" y="207"/>
                    <a:pt x="122" y="207"/>
                    <a:pt x="122" y="207"/>
                  </a:cubicBezTo>
                  <a:cubicBezTo>
                    <a:pt x="261" y="207"/>
                    <a:pt x="261" y="207"/>
                    <a:pt x="261" y="207"/>
                  </a:cubicBezTo>
                  <a:cubicBezTo>
                    <a:pt x="274" y="207"/>
                    <a:pt x="283" y="198"/>
                    <a:pt x="283" y="190"/>
                  </a:cubicBezTo>
                  <a:cubicBezTo>
                    <a:pt x="283" y="72"/>
                    <a:pt x="283" y="72"/>
                    <a:pt x="283" y="72"/>
                  </a:cubicBezTo>
                  <a:cubicBezTo>
                    <a:pt x="283" y="17"/>
                    <a:pt x="283" y="17"/>
                    <a:pt x="283" y="17"/>
                  </a:cubicBezTo>
                  <a:cubicBezTo>
                    <a:pt x="283" y="8"/>
                    <a:pt x="274" y="0"/>
                    <a:pt x="26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98"/>
                    <a:pt x="8" y="207"/>
                    <a:pt x="17" y="207"/>
                  </a:cubicBezTo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</p:grpSp>
      <p:sp>
        <p:nvSpPr>
          <p:cNvPr id="235" name="Rectangle 25"/>
          <p:cNvSpPr/>
          <p:nvPr/>
        </p:nvSpPr>
        <p:spPr>
          <a:xfrm>
            <a:off x="11529767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236" name="TextBox 35"/>
          <p:cNvSpPr txBox="1"/>
          <p:nvPr/>
        </p:nvSpPr>
        <p:spPr>
          <a:xfrm>
            <a:off x="8519211" y="397292"/>
            <a:ext cx="7709125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Código limpio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37" name="Subtitle 2"/>
          <p:cNvSpPr txBox="1">
            <a:spLocks/>
          </p:cNvSpPr>
          <p:nvPr/>
        </p:nvSpPr>
        <p:spPr>
          <a:xfrm>
            <a:off x="9256570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smtClean="0">
                <a:latin typeface="Lato Light"/>
                <a:cs typeface="Lato Light"/>
              </a:rPr>
              <a:t>Buenas prácticas en desarrollos</a:t>
            </a:r>
            <a:endParaRPr lang="es-CL" sz="310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sp>
        <p:nvSpPr>
          <p:cNvPr id="238" name="Rectangle 20"/>
          <p:cNvSpPr/>
          <p:nvPr/>
        </p:nvSpPr>
        <p:spPr>
          <a:xfrm>
            <a:off x="914400" y="4937125"/>
            <a:ext cx="13060540" cy="5384800"/>
          </a:xfrm>
          <a:prstGeom prst="rect">
            <a:avLst/>
          </a:prstGeom>
          <a:solidFill>
            <a:srgbClr val="FCE7CC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9" name="Subtitle 2"/>
          <p:cNvSpPr txBox="1">
            <a:spLocks/>
          </p:cNvSpPr>
          <p:nvPr/>
        </p:nvSpPr>
        <p:spPr>
          <a:xfrm>
            <a:off x="914400" y="9107648"/>
            <a:ext cx="13060540" cy="95744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4400" b="1" dirty="0" smtClean="0">
                <a:solidFill>
                  <a:schemeClr val="accent6">
                    <a:lumMod val="50000"/>
                  </a:schemeClr>
                </a:solidFill>
              </a:rPr>
              <a:t>Robert C. Martin</a:t>
            </a:r>
            <a:endParaRPr lang="es-CL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0" name="Rectangle 27"/>
          <p:cNvSpPr>
            <a:spLocks/>
          </p:cNvSpPr>
          <p:nvPr/>
        </p:nvSpPr>
        <p:spPr bwMode="auto">
          <a:xfrm>
            <a:off x="1400174" y="5398950"/>
            <a:ext cx="12172951" cy="350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algn="ctr"/>
            <a:r>
              <a:rPr lang="es-CL" sz="6000" b="1" dirty="0" smtClean="0">
                <a:solidFill>
                  <a:schemeClr val="accent6">
                    <a:lumMod val="50000"/>
                  </a:schemeClr>
                </a:solidFill>
              </a:rPr>
              <a:t>“</a:t>
            </a:r>
            <a:r>
              <a:rPr lang="es-CL" sz="5400" dirty="0" smtClean="0">
                <a:solidFill>
                  <a:schemeClr val="accent6">
                    <a:lumMod val="50000"/>
                  </a:schemeClr>
                </a:solidFill>
              </a:rPr>
              <a:t>No es el lenguaje lo que hace parecer simple a un problema, </a:t>
            </a:r>
          </a:p>
          <a:p>
            <a:pPr algn="ctr"/>
            <a:r>
              <a:rPr lang="es-CL" sz="5400" dirty="0" smtClean="0">
                <a:solidFill>
                  <a:schemeClr val="accent6">
                    <a:lumMod val="50000"/>
                  </a:schemeClr>
                </a:solidFill>
              </a:rPr>
              <a:t>sino que es el desarrollador que hace que el lenguaje parezca simple</a:t>
            </a:r>
            <a:r>
              <a:rPr lang="es-CL" sz="6000" b="1" dirty="0" smtClean="0">
                <a:solidFill>
                  <a:schemeClr val="accent6">
                    <a:lumMod val="50000"/>
                  </a:schemeClr>
                </a:solidFill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54" name="Picture 2" descr="Resultado de image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4450" y="3228975"/>
            <a:ext cx="10591800" cy="7943850"/>
          </a:xfrm>
          <a:prstGeom prst="rect">
            <a:avLst/>
          </a:prstGeom>
          <a:noFill/>
        </p:spPr>
      </p:pic>
      <p:sp>
        <p:nvSpPr>
          <p:cNvPr id="3" name="TextBox 35"/>
          <p:cNvSpPr txBox="1"/>
          <p:nvPr/>
        </p:nvSpPr>
        <p:spPr>
          <a:xfrm>
            <a:off x="0" y="397292"/>
            <a:ext cx="24377650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¿Como hacemos un proyecto?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228358" name="Picture 6" descr="Resultado de imag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95374" y="2743199"/>
            <a:ext cx="8950325" cy="89503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 descr="Usuario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03" y="3394987"/>
            <a:ext cx="22442773" cy="7966565"/>
          </a:xfrm>
          <a:prstGeom prst="rect">
            <a:avLst/>
          </a:prstGeom>
        </p:spPr>
      </p:pic>
      <p:sp>
        <p:nvSpPr>
          <p:cNvPr id="3" name="Rectangle 25"/>
          <p:cNvSpPr/>
          <p:nvPr/>
        </p:nvSpPr>
        <p:spPr>
          <a:xfrm>
            <a:off x="11529767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" name="TextBox 35"/>
          <p:cNvSpPr txBox="1"/>
          <p:nvPr/>
        </p:nvSpPr>
        <p:spPr>
          <a:xfrm>
            <a:off x="6036370" y="397292"/>
            <a:ext cx="12415543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Equipo en un proyecto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256570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smtClean="0">
                <a:latin typeface="Lato Light"/>
                <a:cs typeface="Lato Light"/>
              </a:rPr>
              <a:t>Buenas prácticas en desarrollos</a:t>
            </a:r>
            <a:endParaRPr lang="es-CL" sz="310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32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 descr="Usuario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681" y="2994938"/>
            <a:ext cx="18722744" cy="9554106"/>
          </a:xfrm>
          <a:prstGeom prst="rect">
            <a:avLst/>
          </a:prstGeom>
        </p:spPr>
      </p:pic>
      <p:sp>
        <p:nvSpPr>
          <p:cNvPr id="3" name="Rectangle 25"/>
          <p:cNvSpPr/>
          <p:nvPr/>
        </p:nvSpPr>
        <p:spPr>
          <a:xfrm>
            <a:off x="11529767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" name="TextBox 35"/>
          <p:cNvSpPr txBox="1"/>
          <p:nvPr/>
        </p:nvSpPr>
        <p:spPr>
          <a:xfrm>
            <a:off x="6493570" y="340142"/>
            <a:ext cx="11543508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División en el trabajo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256570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smtClean="0">
                <a:latin typeface="Lato Light"/>
                <a:cs typeface="Lato Light"/>
              </a:rPr>
              <a:t>Buenas prácticas en desarrollos</a:t>
            </a:r>
            <a:endParaRPr lang="es-CL" sz="310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32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60 Rectángulo"/>
          <p:cNvSpPr/>
          <p:nvPr/>
        </p:nvSpPr>
        <p:spPr>
          <a:xfrm>
            <a:off x="20938674" y="8999632"/>
            <a:ext cx="2241960" cy="234739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0" name="59 Rectángulo"/>
          <p:cNvSpPr/>
          <p:nvPr/>
        </p:nvSpPr>
        <p:spPr>
          <a:xfrm>
            <a:off x="18015217" y="7440617"/>
            <a:ext cx="3239938" cy="23473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3" name="62 Rectángulo"/>
          <p:cNvSpPr/>
          <p:nvPr/>
        </p:nvSpPr>
        <p:spPr>
          <a:xfrm>
            <a:off x="16079638" y="9091982"/>
            <a:ext cx="3239938" cy="234739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2" name="61 Rectángulo"/>
          <p:cNvSpPr/>
          <p:nvPr/>
        </p:nvSpPr>
        <p:spPr>
          <a:xfrm>
            <a:off x="18136112" y="10834229"/>
            <a:ext cx="3239938" cy="23473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9" name="58 Rectángulo"/>
          <p:cNvSpPr/>
          <p:nvPr/>
        </p:nvSpPr>
        <p:spPr>
          <a:xfrm>
            <a:off x="12839700" y="9293135"/>
            <a:ext cx="3239938" cy="41085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8" name="57 Rectángulo"/>
          <p:cNvSpPr/>
          <p:nvPr/>
        </p:nvSpPr>
        <p:spPr>
          <a:xfrm>
            <a:off x="9488385" y="9272603"/>
            <a:ext cx="3351316" cy="1948128"/>
          </a:xfrm>
          <a:prstGeom prst="rect">
            <a:avLst/>
          </a:prstGeom>
          <a:solidFill>
            <a:srgbClr val="FBC81F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7" name="56 Rectángulo"/>
          <p:cNvSpPr/>
          <p:nvPr/>
        </p:nvSpPr>
        <p:spPr>
          <a:xfrm>
            <a:off x="3227245" y="10558058"/>
            <a:ext cx="1644865" cy="28479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6" name="55 Rectángulo"/>
          <p:cNvSpPr/>
          <p:nvPr/>
        </p:nvSpPr>
        <p:spPr>
          <a:xfrm>
            <a:off x="9488384" y="5993820"/>
            <a:ext cx="6591254" cy="3299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5" name="54 Rectángulo"/>
          <p:cNvSpPr/>
          <p:nvPr/>
        </p:nvSpPr>
        <p:spPr>
          <a:xfrm>
            <a:off x="4872110" y="10553700"/>
            <a:ext cx="4384460" cy="28479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4" name="53 Rectángulo"/>
          <p:cNvSpPr/>
          <p:nvPr/>
        </p:nvSpPr>
        <p:spPr>
          <a:xfrm>
            <a:off x="3227245" y="2929047"/>
            <a:ext cx="6029325" cy="3605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6 Rectángulo"/>
          <p:cNvSpPr/>
          <p:nvPr/>
        </p:nvSpPr>
        <p:spPr>
          <a:xfrm>
            <a:off x="3227245" y="6827889"/>
            <a:ext cx="3333383" cy="31718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angle 25"/>
          <p:cNvSpPr/>
          <p:nvPr/>
        </p:nvSpPr>
        <p:spPr>
          <a:xfrm>
            <a:off x="11529767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" name="TextBox 35"/>
          <p:cNvSpPr txBox="1"/>
          <p:nvPr/>
        </p:nvSpPr>
        <p:spPr>
          <a:xfrm>
            <a:off x="6493570" y="340142"/>
            <a:ext cx="11543508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División en el trabajo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256570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smtClean="0">
                <a:latin typeface="Lato Light"/>
                <a:cs typeface="Lato Light"/>
              </a:rPr>
              <a:t>Buenas prácticas en desarrollos</a:t>
            </a:r>
            <a:endParaRPr lang="es-CL" sz="310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grpSp>
        <p:nvGrpSpPr>
          <p:cNvPr id="53" name="52 Grupo"/>
          <p:cNvGrpSpPr/>
          <p:nvPr/>
        </p:nvGrpSpPr>
        <p:grpSpPr>
          <a:xfrm>
            <a:off x="3600450" y="3429000"/>
            <a:ext cx="19117400" cy="9801225"/>
            <a:chOff x="994974" y="435987"/>
            <a:chExt cx="11402634" cy="6163709"/>
          </a:xfrm>
        </p:grpSpPr>
        <p:sp>
          <p:nvSpPr>
            <p:cNvPr id="8" name="Rectángulo redondeado 3"/>
            <p:cNvSpPr/>
            <p:nvPr/>
          </p:nvSpPr>
          <p:spPr>
            <a:xfrm>
              <a:off x="6945090" y="5590274"/>
              <a:ext cx="1393371" cy="892629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b="1" dirty="0" smtClean="0"/>
                <a:t>Información</a:t>
              </a:r>
              <a:endParaRPr lang="es-CL" sz="2400" b="1" dirty="0"/>
            </a:p>
            <a:p>
              <a:pPr algn="ctr"/>
              <a:r>
                <a:rPr lang="es-CL" sz="2400" b="1" dirty="0" smtClean="0"/>
                <a:t>Común</a:t>
              </a:r>
            </a:p>
          </p:txBody>
        </p:sp>
        <p:sp>
          <p:nvSpPr>
            <p:cNvPr id="9" name="Rectángulo redondeado 4"/>
            <p:cNvSpPr/>
            <p:nvPr/>
          </p:nvSpPr>
          <p:spPr>
            <a:xfrm>
              <a:off x="6945090" y="4218671"/>
              <a:ext cx="1382485" cy="91440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b="1" dirty="0" smtClean="0"/>
                <a:t>Interfaz </a:t>
              </a:r>
            </a:p>
            <a:p>
              <a:pPr algn="ctr"/>
              <a:r>
                <a:rPr lang="es-CL" sz="2400" b="1" dirty="0" smtClean="0"/>
                <a:t>Librerías</a:t>
              </a:r>
            </a:p>
            <a:p>
              <a:pPr algn="ctr"/>
              <a:r>
                <a:rPr lang="es-CL" sz="2400" b="1" dirty="0" smtClean="0"/>
                <a:t>Propietarias</a:t>
              </a:r>
              <a:endParaRPr lang="es-CL" sz="2400" b="1" dirty="0"/>
            </a:p>
          </p:txBody>
        </p:sp>
        <p:sp>
          <p:nvSpPr>
            <p:cNvPr id="10" name="Rectángulo redondeado 7"/>
            <p:cNvSpPr/>
            <p:nvPr/>
          </p:nvSpPr>
          <p:spPr>
            <a:xfrm>
              <a:off x="8703130" y="4218671"/>
              <a:ext cx="1382485" cy="91440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b="1" dirty="0"/>
                <a:t>Librerías</a:t>
              </a:r>
            </a:p>
            <a:p>
              <a:pPr algn="ctr"/>
              <a:r>
                <a:rPr lang="es-CL" sz="2400" b="1" dirty="0"/>
                <a:t>Propietarias</a:t>
              </a:r>
            </a:p>
          </p:txBody>
        </p:sp>
        <p:cxnSp>
          <p:nvCxnSpPr>
            <p:cNvPr id="12" name="Conector recto de flecha 8"/>
            <p:cNvCxnSpPr>
              <a:stCxn id="9" idx="3"/>
              <a:endCxn id="10" idx="1"/>
            </p:cNvCxnSpPr>
            <p:nvPr/>
          </p:nvCxnSpPr>
          <p:spPr>
            <a:xfrm>
              <a:off x="8327575" y="4675872"/>
              <a:ext cx="3755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ángulo redondeado 10"/>
            <p:cNvSpPr/>
            <p:nvPr/>
          </p:nvSpPr>
          <p:spPr>
            <a:xfrm>
              <a:off x="5791208" y="3170687"/>
              <a:ext cx="1382485" cy="914402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b="1" dirty="0" smtClean="0"/>
                <a:t>Entidades</a:t>
              </a:r>
            </a:p>
            <a:p>
              <a:pPr algn="ctr"/>
              <a:r>
                <a:rPr lang="es-CL" sz="2400" b="1" dirty="0" smtClean="0"/>
                <a:t>Del</a:t>
              </a:r>
            </a:p>
            <a:p>
              <a:pPr algn="ctr"/>
              <a:r>
                <a:rPr lang="es-CL" sz="2400" b="1" dirty="0" smtClean="0"/>
                <a:t>Negocio</a:t>
              </a:r>
              <a:endParaRPr lang="es-CL" sz="2400" b="1" dirty="0"/>
            </a:p>
          </p:txBody>
        </p:sp>
        <p:sp>
          <p:nvSpPr>
            <p:cNvPr id="14" name="Rectángulo redondeado 12"/>
            <p:cNvSpPr/>
            <p:nvPr/>
          </p:nvSpPr>
          <p:spPr>
            <a:xfrm>
              <a:off x="4680863" y="2116250"/>
              <a:ext cx="1382485" cy="914402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b="1" dirty="0" smtClean="0"/>
                <a:t>Lógica de </a:t>
              </a:r>
            </a:p>
            <a:p>
              <a:pPr algn="ctr"/>
              <a:r>
                <a:rPr lang="es-CL" sz="2400" b="1" dirty="0" smtClean="0"/>
                <a:t>Negocio</a:t>
              </a:r>
              <a:endParaRPr lang="es-CL" sz="2400" b="1" dirty="0"/>
            </a:p>
          </p:txBody>
        </p:sp>
        <p:sp>
          <p:nvSpPr>
            <p:cNvPr id="15" name="Rectángulo redondeado 13"/>
            <p:cNvSpPr/>
            <p:nvPr/>
          </p:nvSpPr>
          <p:spPr>
            <a:xfrm>
              <a:off x="4680862" y="4218671"/>
              <a:ext cx="1382485" cy="914402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b="1" dirty="0" smtClean="0"/>
                <a:t>Lógica de </a:t>
              </a:r>
            </a:p>
            <a:p>
              <a:pPr algn="ctr"/>
              <a:r>
                <a:rPr lang="es-CL" sz="2400" b="1" dirty="0" smtClean="0"/>
                <a:t>Acceso a </a:t>
              </a:r>
            </a:p>
            <a:p>
              <a:pPr algn="ctr"/>
              <a:r>
                <a:rPr lang="es-CL" sz="2400" b="1" dirty="0" smtClean="0"/>
                <a:t>Datos</a:t>
              </a:r>
              <a:endParaRPr lang="es-CL" sz="2400" b="1" dirty="0"/>
            </a:p>
          </p:txBody>
        </p:sp>
        <p:cxnSp>
          <p:nvCxnSpPr>
            <p:cNvPr id="16" name="Conector recto de flecha 14"/>
            <p:cNvCxnSpPr>
              <a:stCxn id="14" idx="2"/>
              <a:endCxn id="15" idx="0"/>
            </p:cNvCxnSpPr>
            <p:nvPr/>
          </p:nvCxnSpPr>
          <p:spPr>
            <a:xfrm flipH="1">
              <a:off x="5372105" y="3030652"/>
              <a:ext cx="1" cy="118801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angular 15"/>
            <p:cNvCxnSpPr>
              <a:stCxn id="15" idx="0"/>
              <a:endCxn id="13" idx="1"/>
            </p:cNvCxnSpPr>
            <p:nvPr/>
          </p:nvCxnSpPr>
          <p:spPr>
            <a:xfrm rot="5400000" flipH="1" flipV="1">
              <a:off x="5286265" y="3713729"/>
              <a:ext cx="590783" cy="41910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r 16"/>
            <p:cNvCxnSpPr>
              <a:stCxn id="14" idx="2"/>
              <a:endCxn id="13" idx="1"/>
            </p:cNvCxnSpPr>
            <p:nvPr/>
          </p:nvCxnSpPr>
          <p:spPr>
            <a:xfrm rot="16200000" flipH="1">
              <a:off x="5283039" y="3119719"/>
              <a:ext cx="597236" cy="41910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ángulo redondeado 17"/>
            <p:cNvSpPr/>
            <p:nvPr/>
          </p:nvSpPr>
          <p:spPr>
            <a:xfrm>
              <a:off x="6901548" y="2116250"/>
              <a:ext cx="1469568" cy="914402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b="1" dirty="0" smtClean="0"/>
                <a:t>Lógica de </a:t>
              </a:r>
            </a:p>
            <a:p>
              <a:pPr algn="ctr"/>
              <a:r>
                <a:rPr lang="es-CL" sz="2400" b="1" dirty="0" smtClean="0"/>
                <a:t>Flujos de Trabajo</a:t>
              </a:r>
              <a:endParaRPr lang="es-CL" sz="2400" b="1" dirty="0"/>
            </a:p>
          </p:txBody>
        </p:sp>
        <p:pic>
          <p:nvPicPr>
            <p:cNvPr id="20" name="Picture 2" descr="Resultado de imagen para data base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9477" y="4348235"/>
              <a:ext cx="658131" cy="65813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Conector recto de flecha 1030"/>
            <p:cNvCxnSpPr>
              <a:stCxn id="15" idx="3"/>
              <a:endCxn id="9" idx="1"/>
            </p:cNvCxnSpPr>
            <p:nvPr/>
          </p:nvCxnSpPr>
          <p:spPr>
            <a:xfrm>
              <a:off x="6063347" y="4675872"/>
              <a:ext cx="8817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1042"/>
            <p:cNvCxnSpPr>
              <a:stCxn id="19" idx="1"/>
              <a:endCxn id="14" idx="3"/>
            </p:cNvCxnSpPr>
            <p:nvPr/>
          </p:nvCxnSpPr>
          <p:spPr>
            <a:xfrm flipH="1">
              <a:off x="6063348" y="2573451"/>
              <a:ext cx="838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1044"/>
            <p:cNvCxnSpPr>
              <a:stCxn id="9" idx="2"/>
              <a:endCxn id="8" idx="0"/>
            </p:cNvCxnSpPr>
            <p:nvPr/>
          </p:nvCxnSpPr>
          <p:spPr>
            <a:xfrm>
              <a:off x="7636333" y="5133073"/>
              <a:ext cx="5443" cy="457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4" descr="Resultado de imagen para ftp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7296" y="5473480"/>
              <a:ext cx="1126216" cy="112621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Resultado de imagen para folder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8206" y="3044191"/>
              <a:ext cx="864396" cy="86439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sultado de imagen para mail 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8276" y="5110036"/>
              <a:ext cx="658131" cy="7209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0" descr="Resultado de imagen para security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1046" y="3535526"/>
              <a:ext cx="752590" cy="7525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" name="Conector angular 1052"/>
            <p:cNvCxnSpPr>
              <a:stCxn id="10" idx="0"/>
              <a:endCxn id="25" idx="1"/>
            </p:cNvCxnSpPr>
            <p:nvPr/>
          </p:nvCxnSpPr>
          <p:spPr>
            <a:xfrm rot="5400000" flipH="1" flipV="1">
              <a:off x="9175148" y="3695614"/>
              <a:ext cx="742282" cy="30383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angular 1054"/>
            <p:cNvCxnSpPr>
              <a:stCxn id="10" idx="2"/>
              <a:endCxn id="24" idx="1"/>
            </p:cNvCxnSpPr>
            <p:nvPr/>
          </p:nvCxnSpPr>
          <p:spPr>
            <a:xfrm rot="16200000" flipH="1">
              <a:off x="9029077" y="5498368"/>
              <a:ext cx="903515" cy="17292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angular 1056"/>
            <p:cNvCxnSpPr>
              <a:stCxn id="10" idx="3"/>
              <a:endCxn id="26" idx="0"/>
            </p:cNvCxnSpPr>
            <p:nvPr/>
          </p:nvCxnSpPr>
          <p:spPr>
            <a:xfrm>
              <a:off x="10085615" y="4675872"/>
              <a:ext cx="921727" cy="43416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angular 1058"/>
            <p:cNvCxnSpPr>
              <a:stCxn id="10" idx="3"/>
              <a:endCxn id="27" idx="2"/>
            </p:cNvCxnSpPr>
            <p:nvPr/>
          </p:nvCxnSpPr>
          <p:spPr>
            <a:xfrm flipV="1">
              <a:off x="10085615" y="4288116"/>
              <a:ext cx="921726" cy="38775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1060"/>
            <p:cNvCxnSpPr>
              <a:stCxn id="10" idx="3"/>
              <a:endCxn id="20" idx="1"/>
            </p:cNvCxnSpPr>
            <p:nvPr/>
          </p:nvCxnSpPr>
          <p:spPr>
            <a:xfrm>
              <a:off x="10085621" y="4675872"/>
              <a:ext cx="1653856" cy="14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upo 69"/>
            <p:cNvGrpSpPr/>
            <p:nvPr/>
          </p:nvGrpSpPr>
          <p:grpSpPr>
            <a:xfrm>
              <a:off x="994974" y="435987"/>
              <a:ext cx="1516970" cy="1712921"/>
              <a:chOff x="479763" y="293458"/>
              <a:chExt cx="1516970" cy="1712921"/>
            </a:xfrm>
          </p:grpSpPr>
          <p:sp>
            <p:nvSpPr>
              <p:cNvPr id="34" name="Rectángulo redondeado 70"/>
              <p:cNvSpPr/>
              <p:nvPr/>
            </p:nvSpPr>
            <p:spPr>
              <a:xfrm>
                <a:off x="479763" y="293458"/>
                <a:ext cx="1516970" cy="1712921"/>
              </a:xfrm>
              <a:prstGeom prst="roundRect">
                <a:avLst>
                  <a:gd name="adj" fmla="val 9481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 sz="2400" b="1" dirty="0"/>
              </a:p>
            </p:txBody>
          </p:sp>
          <p:pic>
            <p:nvPicPr>
              <p:cNvPr id="35" name="Picture 2" descr="Resultado de imagen para web service png logo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236" y="402316"/>
                <a:ext cx="1216025" cy="12160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CuadroTexto 72"/>
              <p:cNvSpPr txBox="1"/>
              <p:nvPr/>
            </p:nvSpPr>
            <p:spPr>
              <a:xfrm>
                <a:off x="519792" y="1616072"/>
                <a:ext cx="1436913" cy="29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2400" b="1" dirty="0" err="1" smtClean="0"/>
                  <a:t>WebService</a:t>
                </a:r>
                <a:endParaRPr lang="es-CL" sz="2400" b="1" dirty="0"/>
              </a:p>
            </p:txBody>
          </p:sp>
        </p:grpSp>
        <p:sp>
          <p:nvSpPr>
            <p:cNvPr id="37" name="Rectángulo redondeado 73"/>
            <p:cNvSpPr/>
            <p:nvPr/>
          </p:nvSpPr>
          <p:spPr>
            <a:xfrm>
              <a:off x="2760581" y="834678"/>
              <a:ext cx="1469568" cy="91440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b="1" dirty="0" smtClean="0"/>
                <a:t>Interfaz del Servicio</a:t>
              </a:r>
            </a:p>
          </p:txBody>
        </p:sp>
        <p:grpSp>
          <p:nvGrpSpPr>
            <p:cNvPr id="38" name="Grupo 1062"/>
            <p:cNvGrpSpPr/>
            <p:nvPr/>
          </p:nvGrpSpPr>
          <p:grpSpPr>
            <a:xfrm>
              <a:off x="994974" y="2804212"/>
              <a:ext cx="1516970" cy="1578497"/>
              <a:chOff x="827723" y="3276600"/>
              <a:chExt cx="1516970" cy="1578497"/>
            </a:xfrm>
          </p:grpSpPr>
          <p:sp>
            <p:nvSpPr>
              <p:cNvPr id="39" name="Rectángulo redondeado 75"/>
              <p:cNvSpPr/>
              <p:nvPr/>
            </p:nvSpPr>
            <p:spPr>
              <a:xfrm>
                <a:off x="827723" y="3276600"/>
                <a:ext cx="1516970" cy="1532042"/>
              </a:xfrm>
              <a:prstGeom prst="roundRect">
                <a:avLst>
                  <a:gd name="adj" fmla="val 9481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 sz="6000" b="1" dirty="0"/>
              </a:p>
            </p:txBody>
          </p:sp>
          <p:pic>
            <p:nvPicPr>
              <p:cNvPr id="40" name="Picture 12" descr="Resultado de imagen para esb 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837" y="3402689"/>
                <a:ext cx="1372742" cy="10411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CuadroTexto 76"/>
              <p:cNvSpPr txBox="1"/>
              <p:nvPr/>
            </p:nvSpPr>
            <p:spPr>
              <a:xfrm>
                <a:off x="830408" y="4371218"/>
                <a:ext cx="1514285" cy="483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4400" b="1" dirty="0" smtClean="0"/>
                  <a:t>ESB</a:t>
                </a:r>
                <a:endParaRPr lang="es-CL" sz="4400" b="1" dirty="0"/>
              </a:p>
            </p:txBody>
          </p:sp>
        </p:grpSp>
        <p:grpSp>
          <p:nvGrpSpPr>
            <p:cNvPr id="42" name="Grupo 77"/>
            <p:cNvGrpSpPr/>
            <p:nvPr/>
          </p:nvGrpSpPr>
          <p:grpSpPr>
            <a:xfrm>
              <a:off x="994974" y="5067759"/>
              <a:ext cx="1516970" cy="1453949"/>
              <a:chOff x="1150823" y="1928130"/>
              <a:chExt cx="1516970" cy="1453949"/>
            </a:xfrm>
          </p:grpSpPr>
          <p:grpSp>
            <p:nvGrpSpPr>
              <p:cNvPr id="43" name="Grupo 78"/>
              <p:cNvGrpSpPr/>
              <p:nvPr/>
            </p:nvGrpSpPr>
            <p:grpSpPr>
              <a:xfrm>
                <a:off x="1150823" y="1928130"/>
                <a:ext cx="1516970" cy="1453949"/>
                <a:chOff x="479763" y="186872"/>
                <a:chExt cx="1516970" cy="1453949"/>
              </a:xfrm>
            </p:grpSpPr>
            <p:sp>
              <p:nvSpPr>
                <p:cNvPr id="45" name="Rectángulo redondeado 80"/>
                <p:cNvSpPr/>
                <p:nvPr/>
              </p:nvSpPr>
              <p:spPr>
                <a:xfrm>
                  <a:off x="479763" y="186872"/>
                  <a:ext cx="1516970" cy="1453949"/>
                </a:xfrm>
                <a:prstGeom prst="roundRect">
                  <a:avLst>
                    <a:gd name="adj" fmla="val 9481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 sz="2400" b="1" dirty="0"/>
                </a:p>
              </p:txBody>
            </p:sp>
            <p:sp>
              <p:nvSpPr>
                <p:cNvPr id="46" name="CuadroTexto 81"/>
                <p:cNvSpPr txBox="1"/>
                <p:nvPr/>
              </p:nvSpPr>
              <p:spPr>
                <a:xfrm>
                  <a:off x="519792" y="1333044"/>
                  <a:ext cx="1436913" cy="290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L" sz="2400" b="1" dirty="0" smtClean="0"/>
                    <a:t>Sitio</a:t>
                  </a:r>
                  <a:endParaRPr lang="es-CL" sz="2400" b="1" dirty="0"/>
                </a:p>
              </p:txBody>
            </p:sp>
          </p:grpSp>
          <p:pic>
            <p:nvPicPr>
              <p:cNvPr id="44" name="Picture 2" descr="Imagen relacionada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3369" y="1953386"/>
                <a:ext cx="1359601" cy="11556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7" name="Rectángulo redondeado 82"/>
            <p:cNvSpPr/>
            <p:nvPr/>
          </p:nvSpPr>
          <p:spPr>
            <a:xfrm>
              <a:off x="2726493" y="5335983"/>
              <a:ext cx="1469568" cy="91440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b="1" dirty="0" smtClean="0"/>
                <a:t>Interfaz a la puerta de enlace</a:t>
              </a:r>
              <a:endParaRPr lang="es-CL" sz="2400" b="1" dirty="0"/>
            </a:p>
          </p:txBody>
        </p:sp>
        <p:cxnSp>
          <p:nvCxnSpPr>
            <p:cNvPr id="48" name="Conector angular 1064"/>
            <p:cNvCxnSpPr>
              <a:stCxn id="37" idx="3"/>
              <a:endCxn id="14" idx="0"/>
            </p:cNvCxnSpPr>
            <p:nvPr/>
          </p:nvCxnSpPr>
          <p:spPr>
            <a:xfrm>
              <a:off x="4230149" y="1291880"/>
              <a:ext cx="1141957" cy="8243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de flecha 1066"/>
            <p:cNvCxnSpPr>
              <a:stCxn id="34" idx="3"/>
              <a:endCxn id="37" idx="1"/>
            </p:cNvCxnSpPr>
            <p:nvPr/>
          </p:nvCxnSpPr>
          <p:spPr>
            <a:xfrm flipV="1">
              <a:off x="2511944" y="1291880"/>
              <a:ext cx="248637" cy="5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1070"/>
            <p:cNvCxnSpPr>
              <a:stCxn id="45" idx="3"/>
              <a:endCxn id="47" idx="1"/>
            </p:cNvCxnSpPr>
            <p:nvPr/>
          </p:nvCxnSpPr>
          <p:spPr>
            <a:xfrm flipV="1">
              <a:off x="2511944" y="5793184"/>
              <a:ext cx="214549" cy="1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de flecha 1072"/>
            <p:cNvCxnSpPr>
              <a:stCxn id="39" idx="0"/>
              <a:endCxn id="34" idx="2"/>
            </p:cNvCxnSpPr>
            <p:nvPr/>
          </p:nvCxnSpPr>
          <p:spPr>
            <a:xfrm flipV="1">
              <a:off x="1753459" y="2148908"/>
              <a:ext cx="0" cy="6553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angular 1075"/>
            <p:cNvCxnSpPr>
              <a:stCxn id="47" idx="0"/>
              <a:endCxn id="39" idx="2"/>
            </p:cNvCxnSpPr>
            <p:nvPr/>
          </p:nvCxnSpPr>
          <p:spPr>
            <a:xfrm rot="16200000" flipV="1">
              <a:off x="2107504" y="3982209"/>
              <a:ext cx="999729" cy="170781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4932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5"/>
          <p:cNvSpPr/>
          <p:nvPr/>
        </p:nvSpPr>
        <p:spPr>
          <a:xfrm>
            <a:off x="11529767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" name="TextBox 35"/>
          <p:cNvSpPr txBox="1"/>
          <p:nvPr/>
        </p:nvSpPr>
        <p:spPr>
          <a:xfrm>
            <a:off x="6493570" y="340142"/>
            <a:ext cx="11472976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Integración Continua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256570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smtClean="0">
                <a:latin typeface="Lato Light"/>
                <a:cs typeface="Lato Light"/>
              </a:rPr>
              <a:t>Buenas prácticas en desarrollos</a:t>
            </a:r>
            <a:endParaRPr lang="es-CL" sz="310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pic>
        <p:nvPicPr>
          <p:cNvPr id="6" name="5 Imagen" descr="continuous-integration-workflow.png"/>
          <p:cNvPicPr>
            <a:picLocks noChangeAspect="1"/>
          </p:cNvPicPr>
          <p:nvPr/>
        </p:nvPicPr>
        <p:blipFill>
          <a:blip r:embed="rId2"/>
          <a:srcRect l="1135" t="1853"/>
          <a:stretch>
            <a:fillRect/>
          </a:stretch>
        </p:blipFill>
        <p:spPr>
          <a:xfrm>
            <a:off x="3894083" y="2885090"/>
            <a:ext cx="17261159" cy="10424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5"/>
          <p:cNvSpPr/>
          <p:nvPr/>
        </p:nvSpPr>
        <p:spPr>
          <a:xfrm>
            <a:off x="11529767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" name="TextBox 35"/>
          <p:cNvSpPr txBox="1"/>
          <p:nvPr/>
        </p:nvSpPr>
        <p:spPr>
          <a:xfrm>
            <a:off x="6493570" y="340142"/>
            <a:ext cx="11472976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Integración Continua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256570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dirty="0" smtClean="0">
                <a:latin typeface="Lato Light"/>
                <a:cs typeface="Lato Light"/>
              </a:rPr>
              <a:t>Buenas prácticas en desarrollos</a:t>
            </a:r>
            <a:endParaRPr lang="es-CL" sz="3100" dirty="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pic>
        <p:nvPicPr>
          <p:cNvPr id="6" name="5 Imagen" descr="integracion_continu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204" y="3036715"/>
            <a:ext cx="10632464" cy="10078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>
            <a:off x="14807189" y="4816400"/>
            <a:ext cx="5525102" cy="6417578"/>
            <a:chOff x="14450350" y="5135085"/>
            <a:chExt cx="5525102" cy="6417578"/>
          </a:xfrm>
          <a:solidFill>
            <a:schemeClr val="accent5"/>
          </a:solidFill>
        </p:grpSpPr>
        <p:sp>
          <p:nvSpPr>
            <p:cNvPr id="233" name="Freeform 50"/>
            <p:cNvSpPr>
              <a:spLocks noChangeArrowheads="1"/>
            </p:cNvSpPr>
            <p:nvPr/>
          </p:nvSpPr>
          <p:spPr bwMode="auto">
            <a:xfrm>
              <a:off x="17246434" y="5135085"/>
              <a:ext cx="2729018" cy="4668737"/>
            </a:xfrm>
            <a:custGeom>
              <a:avLst/>
              <a:gdLst>
                <a:gd name="T0" fmla="*/ 0 w 2331"/>
                <a:gd name="T1" fmla="*/ 364 h 3991"/>
                <a:gd name="T2" fmla="*/ 0 w 2331"/>
                <a:gd name="T3" fmla="*/ 364 h 3991"/>
                <a:gd name="T4" fmla="*/ 0 w 2331"/>
                <a:gd name="T5" fmla="*/ 3334 h 3991"/>
                <a:gd name="T6" fmla="*/ 502 w 2331"/>
                <a:gd name="T7" fmla="*/ 3866 h 3991"/>
                <a:gd name="T8" fmla="*/ 1236 w 2331"/>
                <a:gd name="T9" fmla="*/ 3620 h 3991"/>
                <a:gd name="T10" fmla="*/ 1848 w 2331"/>
                <a:gd name="T11" fmla="*/ 3077 h 3991"/>
                <a:gd name="T12" fmla="*/ 2071 w 2331"/>
                <a:gd name="T13" fmla="*/ 2448 h 3991"/>
                <a:gd name="T14" fmla="*/ 2071 w 2331"/>
                <a:gd name="T15" fmla="*/ 1809 h 3991"/>
                <a:gd name="T16" fmla="*/ 1906 w 2331"/>
                <a:gd name="T17" fmla="*/ 1222 h 3991"/>
                <a:gd name="T18" fmla="*/ 1492 w 2331"/>
                <a:gd name="T19" fmla="*/ 640 h 3991"/>
                <a:gd name="T20" fmla="*/ 872 w 2331"/>
                <a:gd name="T21" fmla="*/ 295 h 3991"/>
                <a:gd name="T22" fmla="*/ 433 w 2331"/>
                <a:gd name="T23" fmla="*/ 11 h 3991"/>
                <a:gd name="T24" fmla="*/ 0 w 2331"/>
                <a:gd name="T25" fmla="*/ 364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1" h="3991">
                  <a:moveTo>
                    <a:pt x="0" y="364"/>
                  </a:moveTo>
                  <a:lnTo>
                    <a:pt x="0" y="364"/>
                  </a:lnTo>
                  <a:cubicBezTo>
                    <a:pt x="0" y="3334"/>
                    <a:pt x="0" y="3334"/>
                    <a:pt x="0" y="3334"/>
                  </a:cubicBezTo>
                  <a:cubicBezTo>
                    <a:pt x="0" y="3334"/>
                    <a:pt x="64" y="3852"/>
                    <a:pt x="502" y="3866"/>
                  </a:cubicBezTo>
                  <a:cubicBezTo>
                    <a:pt x="502" y="3866"/>
                    <a:pt x="996" y="3990"/>
                    <a:pt x="1236" y="3620"/>
                  </a:cubicBezTo>
                  <a:cubicBezTo>
                    <a:pt x="1236" y="3620"/>
                    <a:pt x="1710" y="3601"/>
                    <a:pt x="1848" y="3077"/>
                  </a:cubicBezTo>
                  <a:cubicBezTo>
                    <a:pt x="1848" y="3077"/>
                    <a:pt x="2121" y="2928"/>
                    <a:pt x="2071" y="2448"/>
                  </a:cubicBezTo>
                  <a:cubicBezTo>
                    <a:pt x="2071" y="2448"/>
                    <a:pt x="2330" y="2112"/>
                    <a:pt x="2071" y="1809"/>
                  </a:cubicBezTo>
                  <a:cubicBezTo>
                    <a:pt x="2071" y="1809"/>
                    <a:pt x="2225" y="1472"/>
                    <a:pt x="1906" y="1222"/>
                  </a:cubicBezTo>
                  <a:cubicBezTo>
                    <a:pt x="1906" y="1222"/>
                    <a:pt x="1925" y="778"/>
                    <a:pt x="1492" y="640"/>
                  </a:cubicBezTo>
                  <a:cubicBezTo>
                    <a:pt x="1492" y="640"/>
                    <a:pt x="1429" y="326"/>
                    <a:pt x="872" y="295"/>
                  </a:cubicBezTo>
                  <a:cubicBezTo>
                    <a:pt x="872" y="295"/>
                    <a:pt x="783" y="0"/>
                    <a:pt x="433" y="11"/>
                  </a:cubicBezTo>
                  <a:cubicBezTo>
                    <a:pt x="81" y="25"/>
                    <a:pt x="39" y="287"/>
                    <a:pt x="0" y="3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4" name="Freeform 53"/>
            <p:cNvSpPr>
              <a:spLocks noChangeArrowheads="1"/>
            </p:cNvSpPr>
            <p:nvPr/>
          </p:nvSpPr>
          <p:spPr bwMode="auto">
            <a:xfrm>
              <a:off x="14450350" y="5135085"/>
              <a:ext cx="2729018" cy="4668737"/>
            </a:xfrm>
            <a:custGeom>
              <a:avLst/>
              <a:gdLst>
                <a:gd name="T0" fmla="*/ 2330 w 2331"/>
                <a:gd name="T1" fmla="*/ 364 h 3991"/>
                <a:gd name="T2" fmla="*/ 2330 w 2331"/>
                <a:gd name="T3" fmla="*/ 364 h 3991"/>
                <a:gd name="T4" fmla="*/ 2330 w 2331"/>
                <a:gd name="T5" fmla="*/ 3334 h 3991"/>
                <a:gd name="T6" fmla="*/ 1828 w 2331"/>
                <a:gd name="T7" fmla="*/ 3866 h 3991"/>
                <a:gd name="T8" fmla="*/ 1094 w 2331"/>
                <a:gd name="T9" fmla="*/ 3620 h 3991"/>
                <a:gd name="T10" fmla="*/ 482 w 2331"/>
                <a:gd name="T11" fmla="*/ 3077 h 3991"/>
                <a:gd name="T12" fmla="*/ 259 w 2331"/>
                <a:gd name="T13" fmla="*/ 2448 h 3991"/>
                <a:gd name="T14" fmla="*/ 259 w 2331"/>
                <a:gd name="T15" fmla="*/ 1809 h 3991"/>
                <a:gd name="T16" fmla="*/ 424 w 2331"/>
                <a:gd name="T17" fmla="*/ 1222 h 3991"/>
                <a:gd name="T18" fmla="*/ 838 w 2331"/>
                <a:gd name="T19" fmla="*/ 640 h 3991"/>
                <a:gd name="T20" fmla="*/ 1458 w 2331"/>
                <a:gd name="T21" fmla="*/ 295 h 3991"/>
                <a:gd name="T22" fmla="*/ 1897 w 2331"/>
                <a:gd name="T23" fmla="*/ 11 h 3991"/>
                <a:gd name="T24" fmla="*/ 2330 w 2331"/>
                <a:gd name="T25" fmla="*/ 364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1" h="3991">
                  <a:moveTo>
                    <a:pt x="2330" y="364"/>
                  </a:moveTo>
                  <a:lnTo>
                    <a:pt x="2330" y="364"/>
                  </a:lnTo>
                  <a:cubicBezTo>
                    <a:pt x="2330" y="3334"/>
                    <a:pt x="2330" y="3334"/>
                    <a:pt x="2330" y="3334"/>
                  </a:cubicBezTo>
                  <a:cubicBezTo>
                    <a:pt x="2330" y="3334"/>
                    <a:pt x="2266" y="3852"/>
                    <a:pt x="1828" y="3866"/>
                  </a:cubicBezTo>
                  <a:cubicBezTo>
                    <a:pt x="1828" y="3866"/>
                    <a:pt x="1334" y="3990"/>
                    <a:pt x="1094" y="3620"/>
                  </a:cubicBezTo>
                  <a:cubicBezTo>
                    <a:pt x="1094" y="3620"/>
                    <a:pt x="620" y="3601"/>
                    <a:pt x="482" y="3077"/>
                  </a:cubicBezTo>
                  <a:cubicBezTo>
                    <a:pt x="482" y="3077"/>
                    <a:pt x="209" y="2928"/>
                    <a:pt x="259" y="2448"/>
                  </a:cubicBezTo>
                  <a:cubicBezTo>
                    <a:pt x="259" y="2448"/>
                    <a:pt x="0" y="2112"/>
                    <a:pt x="259" y="1809"/>
                  </a:cubicBezTo>
                  <a:cubicBezTo>
                    <a:pt x="259" y="1809"/>
                    <a:pt x="105" y="1472"/>
                    <a:pt x="424" y="1222"/>
                  </a:cubicBezTo>
                  <a:cubicBezTo>
                    <a:pt x="424" y="1222"/>
                    <a:pt x="405" y="778"/>
                    <a:pt x="838" y="640"/>
                  </a:cubicBezTo>
                  <a:cubicBezTo>
                    <a:pt x="838" y="640"/>
                    <a:pt x="901" y="326"/>
                    <a:pt x="1458" y="295"/>
                  </a:cubicBezTo>
                  <a:cubicBezTo>
                    <a:pt x="1458" y="295"/>
                    <a:pt x="1547" y="0"/>
                    <a:pt x="1897" y="11"/>
                  </a:cubicBezTo>
                  <a:cubicBezTo>
                    <a:pt x="2247" y="25"/>
                    <a:pt x="2291" y="287"/>
                    <a:pt x="2330" y="3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5" name="Freeform 56"/>
            <p:cNvSpPr>
              <a:spLocks noChangeArrowheads="1"/>
            </p:cNvSpPr>
            <p:nvPr/>
          </p:nvSpPr>
          <p:spPr bwMode="auto">
            <a:xfrm>
              <a:off x="16183715" y="9845092"/>
              <a:ext cx="2058370" cy="299212"/>
            </a:xfrm>
            <a:custGeom>
              <a:avLst/>
              <a:gdLst>
                <a:gd name="T0" fmla="*/ 1646 w 1761"/>
                <a:gd name="T1" fmla="*/ 0 h 255"/>
                <a:gd name="T2" fmla="*/ 1646 w 1761"/>
                <a:gd name="T3" fmla="*/ 0 h 255"/>
                <a:gd name="T4" fmla="*/ 114 w 1761"/>
                <a:gd name="T5" fmla="*/ 0 h 255"/>
                <a:gd name="T6" fmla="*/ 0 w 1761"/>
                <a:gd name="T7" fmla="*/ 94 h 255"/>
                <a:gd name="T8" fmla="*/ 0 w 1761"/>
                <a:gd name="T9" fmla="*/ 158 h 255"/>
                <a:gd name="T10" fmla="*/ 114 w 1761"/>
                <a:gd name="T11" fmla="*/ 254 h 255"/>
                <a:gd name="T12" fmla="*/ 1646 w 1761"/>
                <a:gd name="T13" fmla="*/ 254 h 255"/>
                <a:gd name="T14" fmla="*/ 1760 w 1761"/>
                <a:gd name="T15" fmla="*/ 158 h 255"/>
                <a:gd name="T16" fmla="*/ 1760 w 1761"/>
                <a:gd name="T17" fmla="*/ 94 h 255"/>
                <a:gd name="T18" fmla="*/ 1646 w 1761"/>
                <a:gd name="T1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1" h="255">
                  <a:moveTo>
                    <a:pt x="1646" y="0"/>
                  </a:moveTo>
                  <a:lnTo>
                    <a:pt x="1646" y="0"/>
                  </a:lnTo>
                  <a:cubicBezTo>
                    <a:pt x="114" y="0"/>
                    <a:pt x="114" y="0"/>
                    <a:pt x="114" y="0"/>
                  </a:cubicBezTo>
                  <a:cubicBezTo>
                    <a:pt x="50" y="0"/>
                    <a:pt x="0" y="42"/>
                    <a:pt x="0" y="94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210"/>
                    <a:pt x="50" y="254"/>
                    <a:pt x="114" y="254"/>
                  </a:cubicBezTo>
                  <a:cubicBezTo>
                    <a:pt x="1646" y="254"/>
                    <a:pt x="1646" y="254"/>
                    <a:pt x="1646" y="254"/>
                  </a:cubicBezTo>
                  <a:cubicBezTo>
                    <a:pt x="1710" y="254"/>
                    <a:pt x="1760" y="210"/>
                    <a:pt x="1760" y="158"/>
                  </a:cubicBezTo>
                  <a:cubicBezTo>
                    <a:pt x="1760" y="94"/>
                    <a:pt x="1760" y="94"/>
                    <a:pt x="1760" y="94"/>
                  </a:cubicBezTo>
                  <a:cubicBezTo>
                    <a:pt x="1760" y="42"/>
                    <a:pt x="1710" y="0"/>
                    <a:pt x="1646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6" name="Freeform 57"/>
            <p:cNvSpPr>
              <a:spLocks noChangeArrowheads="1"/>
            </p:cNvSpPr>
            <p:nvPr/>
          </p:nvSpPr>
          <p:spPr bwMode="auto">
            <a:xfrm>
              <a:off x="16183715" y="10293912"/>
              <a:ext cx="2058370" cy="299212"/>
            </a:xfrm>
            <a:custGeom>
              <a:avLst/>
              <a:gdLst>
                <a:gd name="T0" fmla="*/ 1646 w 1761"/>
                <a:gd name="T1" fmla="*/ 0 h 255"/>
                <a:gd name="T2" fmla="*/ 1646 w 1761"/>
                <a:gd name="T3" fmla="*/ 0 h 255"/>
                <a:gd name="T4" fmla="*/ 114 w 1761"/>
                <a:gd name="T5" fmla="*/ 0 h 255"/>
                <a:gd name="T6" fmla="*/ 0 w 1761"/>
                <a:gd name="T7" fmla="*/ 94 h 255"/>
                <a:gd name="T8" fmla="*/ 0 w 1761"/>
                <a:gd name="T9" fmla="*/ 157 h 255"/>
                <a:gd name="T10" fmla="*/ 114 w 1761"/>
                <a:gd name="T11" fmla="*/ 254 h 255"/>
                <a:gd name="T12" fmla="*/ 1646 w 1761"/>
                <a:gd name="T13" fmla="*/ 254 h 255"/>
                <a:gd name="T14" fmla="*/ 1760 w 1761"/>
                <a:gd name="T15" fmla="*/ 157 h 255"/>
                <a:gd name="T16" fmla="*/ 1760 w 1761"/>
                <a:gd name="T17" fmla="*/ 94 h 255"/>
                <a:gd name="T18" fmla="*/ 1646 w 1761"/>
                <a:gd name="T1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1" h="255">
                  <a:moveTo>
                    <a:pt x="1646" y="0"/>
                  </a:moveTo>
                  <a:lnTo>
                    <a:pt x="1646" y="0"/>
                  </a:lnTo>
                  <a:cubicBezTo>
                    <a:pt x="114" y="0"/>
                    <a:pt x="114" y="0"/>
                    <a:pt x="114" y="0"/>
                  </a:cubicBezTo>
                  <a:cubicBezTo>
                    <a:pt x="50" y="0"/>
                    <a:pt x="0" y="41"/>
                    <a:pt x="0" y="94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209"/>
                    <a:pt x="50" y="254"/>
                    <a:pt x="114" y="254"/>
                  </a:cubicBezTo>
                  <a:cubicBezTo>
                    <a:pt x="1646" y="254"/>
                    <a:pt x="1646" y="254"/>
                    <a:pt x="1646" y="254"/>
                  </a:cubicBezTo>
                  <a:cubicBezTo>
                    <a:pt x="1710" y="254"/>
                    <a:pt x="1760" y="209"/>
                    <a:pt x="1760" y="157"/>
                  </a:cubicBezTo>
                  <a:cubicBezTo>
                    <a:pt x="1760" y="94"/>
                    <a:pt x="1760" y="94"/>
                    <a:pt x="1760" y="94"/>
                  </a:cubicBezTo>
                  <a:cubicBezTo>
                    <a:pt x="1760" y="41"/>
                    <a:pt x="1710" y="0"/>
                    <a:pt x="1646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7" name="Freeform 58"/>
            <p:cNvSpPr>
              <a:spLocks noChangeArrowheads="1"/>
            </p:cNvSpPr>
            <p:nvPr/>
          </p:nvSpPr>
          <p:spPr bwMode="auto">
            <a:xfrm>
              <a:off x="16183715" y="10737570"/>
              <a:ext cx="2058370" cy="294051"/>
            </a:xfrm>
            <a:custGeom>
              <a:avLst/>
              <a:gdLst>
                <a:gd name="T0" fmla="*/ 1646 w 1761"/>
                <a:gd name="T1" fmla="*/ 0 h 252"/>
                <a:gd name="T2" fmla="*/ 1646 w 1761"/>
                <a:gd name="T3" fmla="*/ 0 h 252"/>
                <a:gd name="T4" fmla="*/ 114 w 1761"/>
                <a:gd name="T5" fmla="*/ 0 h 252"/>
                <a:gd name="T6" fmla="*/ 0 w 1761"/>
                <a:gd name="T7" fmla="*/ 94 h 252"/>
                <a:gd name="T8" fmla="*/ 0 w 1761"/>
                <a:gd name="T9" fmla="*/ 158 h 252"/>
                <a:gd name="T10" fmla="*/ 114 w 1761"/>
                <a:gd name="T11" fmla="*/ 251 h 252"/>
                <a:gd name="T12" fmla="*/ 1646 w 1761"/>
                <a:gd name="T13" fmla="*/ 251 h 252"/>
                <a:gd name="T14" fmla="*/ 1760 w 1761"/>
                <a:gd name="T15" fmla="*/ 158 h 252"/>
                <a:gd name="T16" fmla="*/ 1760 w 1761"/>
                <a:gd name="T17" fmla="*/ 94 h 252"/>
                <a:gd name="T18" fmla="*/ 1646 w 1761"/>
                <a:gd name="T1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1" h="252">
                  <a:moveTo>
                    <a:pt x="1646" y="0"/>
                  </a:moveTo>
                  <a:lnTo>
                    <a:pt x="1646" y="0"/>
                  </a:lnTo>
                  <a:cubicBezTo>
                    <a:pt x="114" y="0"/>
                    <a:pt x="114" y="0"/>
                    <a:pt x="114" y="0"/>
                  </a:cubicBezTo>
                  <a:cubicBezTo>
                    <a:pt x="50" y="0"/>
                    <a:pt x="0" y="42"/>
                    <a:pt x="0" y="94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210"/>
                    <a:pt x="50" y="251"/>
                    <a:pt x="114" y="251"/>
                  </a:cubicBezTo>
                  <a:cubicBezTo>
                    <a:pt x="1646" y="251"/>
                    <a:pt x="1646" y="251"/>
                    <a:pt x="1646" y="251"/>
                  </a:cubicBezTo>
                  <a:cubicBezTo>
                    <a:pt x="1710" y="251"/>
                    <a:pt x="1760" y="210"/>
                    <a:pt x="1760" y="158"/>
                  </a:cubicBezTo>
                  <a:cubicBezTo>
                    <a:pt x="1760" y="94"/>
                    <a:pt x="1760" y="94"/>
                    <a:pt x="1760" y="94"/>
                  </a:cubicBezTo>
                  <a:cubicBezTo>
                    <a:pt x="1760" y="42"/>
                    <a:pt x="1710" y="0"/>
                    <a:pt x="1646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8" name="Freeform 59"/>
            <p:cNvSpPr>
              <a:spLocks noChangeArrowheads="1"/>
            </p:cNvSpPr>
            <p:nvPr/>
          </p:nvSpPr>
          <p:spPr bwMode="auto">
            <a:xfrm>
              <a:off x="16539672" y="11181227"/>
              <a:ext cx="1341296" cy="371436"/>
            </a:xfrm>
            <a:custGeom>
              <a:avLst/>
              <a:gdLst>
                <a:gd name="T0" fmla="*/ 0 w 1147"/>
                <a:gd name="T1" fmla="*/ 0 h 318"/>
                <a:gd name="T2" fmla="*/ 0 w 1147"/>
                <a:gd name="T3" fmla="*/ 0 h 318"/>
                <a:gd name="T4" fmla="*/ 1146 w 1147"/>
                <a:gd name="T5" fmla="*/ 0 h 318"/>
                <a:gd name="T6" fmla="*/ 573 w 1147"/>
                <a:gd name="T7" fmla="*/ 317 h 318"/>
                <a:gd name="T8" fmla="*/ 0 w 1147"/>
                <a:gd name="T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318">
                  <a:moveTo>
                    <a:pt x="0" y="0"/>
                  </a:moveTo>
                  <a:lnTo>
                    <a:pt x="0" y="0"/>
                  </a:lnTo>
                  <a:cubicBezTo>
                    <a:pt x="1146" y="0"/>
                    <a:pt x="1146" y="0"/>
                    <a:pt x="1146" y="0"/>
                  </a:cubicBezTo>
                  <a:cubicBezTo>
                    <a:pt x="1146" y="191"/>
                    <a:pt x="841" y="317"/>
                    <a:pt x="573" y="317"/>
                  </a:cubicBezTo>
                  <a:cubicBezTo>
                    <a:pt x="305" y="317"/>
                    <a:pt x="0" y="191"/>
                    <a:pt x="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</p:grpSp>
      <p:sp>
        <p:nvSpPr>
          <p:cNvPr id="239" name="Freeform 60"/>
          <p:cNvSpPr>
            <a:spLocks noChangeArrowheads="1"/>
          </p:cNvSpPr>
          <p:nvPr/>
        </p:nvSpPr>
        <p:spPr bwMode="auto">
          <a:xfrm>
            <a:off x="17396920" y="3103668"/>
            <a:ext cx="340482" cy="1511535"/>
          </a:xfrm>
          <a:custGeom>
            <a:avLst/>
            <a:gdLst>
              <a:gd name="T0" fmla="*/ 292 w 293"/>
              <a:gd name="T1" fmla="*/ 1150 h 1294"/>
              <a:gd name="T2" fmla="*/ 292 w 293"/>
              <a:gd name="T3" fmla="*/ 1150 h 1294"/>
              <a:gd name="T4" fmla="*/ 146 w 293"/>
              <a:gd name="T5" fmla="*/ 1293 h 1294"/>
              <a:gd name="T6" fmla="*/ 0 w 293"/>
              <a:gd name="T7" fmla="*/ 1150 h 1294"/>
              <a:gd name="T8" fmla="*/ 0 w 293"/>
              <a:gd name="T9" fmla="*/ 146 h 1294"/>
              <a:gd name="T10" fmla="*/ 146 w 293"/>
              <a:gd name="T11" fmla="*/ 0 h 1294"/>
              <a:gd name="T12" fmla="*/ 292 w 293"/>
              <a:gd name="T13" fmla="*/ 146 h 1294"/>
              <a:gd name="T14" fmla="*/ 292 w 293"/>
              <a:gd name="T15" fmla="*/ 1150 h 1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3" h="1294">
                <a:moveTo>
                  <a:pt x="292" y="1150"/>
                </a:moveTo>
                <a:lnTo>
                  <a:pt x="292" y="1150"/>
                </a:lnTo>
                <a:cubicBezTo>
                  <a:pt x="292" y="1230"/>
                  <a:pt x="226" y="1293"/>
                  <a:pt x="146" y="1293"/>
                </a:cubicBezTo>
                <a:cubicBezTo>
                  <a:pt x="66" y="1293"/>
                  <a:pt x="0" y="1230"/>
                  <a:pt x="0" y="1150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64"/>
                  <a:pt x="66" y="0"/>
                  <a:pt x="146" y="0"/>
                </a:cubicBezTo>
                <a:cubicBezTo>
                  <a:pt x="226" y="0"/>
                  <a:pt x="292" y="64"/>
                  <a:pt x="292" y="146"/>
                </a:cubicBezTo>
                <a:lnTo>
                  <a:pt x="292" y="115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240" name="Freeform 61"/>
          <p:cNvSpPr>
            <a:spLocks noChangeArrowheads="1"/>
          </p:cNvSpPr>
          <p:nvPr/>
        </p:nvSpPr>
        <p:spPr bwMode="auto">
          <a:xfrm>
            <a:off x="20383880" y="7173981"/>
            <a:ext cx="1516694" cy="340482"/>
          </a:xfrm>
          <a:custGeom>
            <a:avLst/>
            <a:gdLst>
              <a:gd name="T0" fmla="*/ 144 w 1295"/>
              <a:gd name="T1" fmla="*/ 290 h 291"/>
              <a:gd name="T2" fmla="*/ 144 w 1295"/>
              <a:gd name="T3" fmla="*/ 290 h 291"/>
              <a:gd name="T4" fmla="*/ 0 w 1295"/>
              <a:gd name="T5" fmla="*/ 147 h 291"/>
              <a:gd name="T6" fmla="*/ 144 w 1295"/>
              <a:gd name="T7" fmla="*/ 0 h 291"/>
              <a:gd name="T8" fmla="*/ 1147 w 1295"/>
              <a:gd name="T9" fmla="*/ 0 h 291"/>
              <a:gd name="T10" fmla="*/ 1294 w 1295"/>
              <a:gd name="T11" fmla="*/ 147 h 291"/>
              <a:gd name="T12" fmla="*/ 1147 w 1295"/>
              <a:gd name="T13" fmla="*/ 290 h 291"/>
              <a:gd name="T14" fmla="*/ 144 w 1295"/>
              <a:gd name="T15" fmla="*/ 29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95" h="291">
                <a:moveTo>
                  <a:pt x="144" y="290"/>
                </a:moveTo>
                <a:lnTo>
                  <a:pt x="144" y="290"/>
                </a:lnTo>
                <a:cubicBezTo>
                  <a:pt x="63" y="290"/>
                  <a:pt x="0" y="227"/>
                  <a:pt x="0" y="147"/>
                </a:cubicBezTo>
                <a:cubicBezTo>
                  <a:pt x="0" y="67"/>
                  <a:pt x="63" y="0"/>
                  <a:pt x="144" y="0"/>
                </a:cubicBezTo>
                <a:cubicBezTo>
                  <a:pt x="1147" y="0"/>
                  <a:pt x="1147" y="0"/>
                  <a:pt x="1147" y="0"/>
                </a:cubicBezTo>
                <a:cubicBezTo>
                  <a:pt x="1227" y="0"/>
                  <a:pt x="1294" y="67"/>
                  <a:pt x="1294" y="147"/>
                </a:cubicBezTo>
                <a:cubicBezTo>
                  <a:pt x="1294" y="227"/>
                  <a:pt x="1227" y="290"/>
                  <a:pt x="1147" y="290"/>
                </a:cubicBezTo>
                <a:lnTo>
                  <a:pt x="144" y="290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241" name="Freeform 62"/>
          <p:cNvSpPr>
            <a:spLocks noChangeArrowheads="1"/>
          </p:cNvSpPr>
          <p:nvPr/>
        </p:nvSpPr>
        <p:spPr bwMode="auto">
          <a:xfrm>
            <a:off x="13223426" y="7173981"/>
            <a:ext cx="1511538" cy="340482"/>
          </a:xfrm>
          <a:custGeom>
            <a:avLst/>
            <a:gdLst>
              <a:gd name="T0" fmla="*/ 143 w 1294"/>
              <a:gd name="T1" fmla="*/ 290 h 291"/>
              <a:gd name="T2" fmla="*/ 143 w 1294"/>
              <a:gd name="T3" fmla="*/ 290 h 291"/>
              <a:gd name="T4" fmla="*/ 0 w 1294"/>
              <a:gd name="T5" fmla="*/ 147 h 291"/>
              <a:gd name="T6" fmla="*/ 143 w 1294"/>
              <a:gd name="T7" fmla="*/ 0 h 291"/>
              <a:gd name="T8" fmla="*/ 1150 w 1294"/>
              <a:gd name="T9" fmla="*/ 0 h 291"/>
              <a:gd name="T10" fmla="*/ 1293 w 1294"/>
              <a:gd name="T11" fmla="*/ 147 h 291"/>
              <a:gd name="T12" fmla="*/ 1150 w 1294"/>
              <a:gd name="T13" fmla="*/ 290 h 291"/>
              <a:gd name="T14" fmla="*/ 143 w 1294"/>
              <a:gd name="T15" fmla="*/ 29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94" h="291">
                <a:moveTo>
                  <a:pt x="143" y="290"/>
                </a:moveTo>
                <a:lnTo>
                  <a:pt x="143" y="290"/>
                </a:lnTo>
                <a:cubicBezTo>
                  <a:pt x="63" y="290"/>
                  <a:pt x="0" y="227"/>
                  <a:pt x="0" y="147"/>
                </a:cubicBezTo>
                <a:cubicBezTo>
                  <a:pt x="0" y="67"/>
                  <a:pt x="63" y="0"/>
                  <a:pt x="143" y="0"/>
                </a:cubicBezTo>
                <a:cubicBezTo>
                  <a:pt x="1150" y="0"/>
                  <a:pt x="1150" y="0"/>
                  <a:pt x="1150" y="0"/>
                </a:cubicBezTo>
                <a:cubicBezTo>
                  <a:pt x="1230" y="0"/>
                  <a:pt x="1293" y="67"/>
                  <a:pt x="1293" y="147"/>
                </a:cubicBezTo>
                <a:cubicBezTo>
                  <a:pt x="1293" y="227"/>
                  <a:pt x="1230" y="290"/>
                  <a:pt x="1150" y="290"/>
                </a:cubicBezTo>
                <a:lnTo>
                  <a:pt x="143" y="29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242" name="Freeform 63"/>
          <p:cNvSpPr>
            <a:spLocks noChangeArrowheads="1"/>
          </p:cNvSpPr>
          <p:nvPr/>
        </p:nvSpPr>
        <p:spPr bwMode="auto">
          <a:xfrm>
            <a:off x="19346957" y="4016780"/>
            <a:ext cx="1207166" cy="1207166"/>
          </a:xfrm>
          <a:custGeom>
            <a:avLst/>
            <a:gdLst>
              <a:gd name="T0" fmla="*/ 262 w 1030"/>
              <a:gd name="T1" fmla="*/ 971 h 1030"/>
              <a:gd name="T2" fmla="*/ 262 w 1030"/>
              <a:gd name="T3" fmla="*/ 971 h 1030"/>
              <a:gd name="T4" fmla="*/ 58 w 1030"/>
              <a:gd name="T5" fmla="*/ 971 h 1030"/>
              <a:gd name="T6" fmla="*/ 58 w 1030"/>
              <a:gd name="T7" fmla="*/ 767 h 1030"/>
              <a:gd name="T8" fmla="*/ 767 w 1030"/>
              <a:gd name="T9" fmla="*/ 55 h 1030"/>
              <a:gd name="T10" fmla="*/ 974 w 1030"/>
              <a:gd name="T11" fmla="*/ 55 h 1030"/>
              <a:gd name="T12" fmla="*/ 974 w 1030"/>
              <a:gd name="T13" fmla="*/ 262 h 1030"/>
              <a:gd name="T14" fmla="*/ 262 w 1030"/>
              <a:gd name="T15" fmla="*/ 971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0" h="1030">
                <a:moveTo>
                  <a:pt x="262" y="971"/>
                </a:moveTo>
                <a:lnTo>
                  <a:pt x="262" y="971"/>
                </a:lnTo>
                <a:cubicBezTo>
                  <a:pt x="207" y="1029"/>
                  <a:pt x="113" y="1029"/>
                  <a:pt x="58" y="971"/>
                </a:cubicBezTo>
                <a:cubicBezTo>
                  <a:pt x="0" y="916"/>
                  <a:pt x="0" y="822"/>
                  <a:pt x="58" y="767"/>
                </a:cubicBezTo>
                <a:cubicBezTo>
                  <a:pt x="767" y="55"/>
                  <a:pt x="767" y="55"/>
                  <a:pt x="767" y="55"/>
                </a:cubicBezTo>
                <a:cubicBezTo>
                  <a:pt x="825" y="0"/>
                  <a:pt x="916" y="0"/>
                  <a:pt x="974" y="55"/>
                </a:cubicBezTo>
                <a:cubicBezTo>
                  <a:pt x="1029" y="113"/>
                  <a:pt x="1029" y="204"/>
                  <a:pt x="974" y="262"/>
                </a:cubicBezTo>
                <a:lnTo>
                  <a:pt x="262" y="971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243" name="Freeform 64"/>
          <p:cNvSpPr>
            <a:spLocks noChangeArrowheads="1"/>
          </p:cNvSpPr>
          <p:nvPr/>
        </p:nvSpPr>
        <p:spPr bwMode="auto">
          <a:xfrm>
            <a:off x="14585359" y="4016780"/>
            <a:ext cx="1207166" cy="1207166"/>
          </a:xfrm>
          <a:custGeom>
            <a:avLst/>
            <a:gdLst>
              <a:gd name="T0" fmla="*/ 770 w 1033"/>
              <a:gd name="T1" fmla="*/ 971 h 1030"/>
              <a:gd name="T2" fmla="*/ 770 w 1033"/>
              <a:gd name="T3" fmla="*/ 971 h 1030"/>
              <a:gd name="T4" fmla="*/ 974 w 1033"/>
              <a:gd name="T5" fmla="*/ 971 h 1030"/>
              <a:gd name="T6" fmla="*/ 974 w 1033"/>
              <a:gd name="T7" fmla="*/ 767 h 1030"/>
              <a:gd name="T8" fmla="*/ 265 w 1033"/>
              <a:gd name="T9" fmla="*/ 55 h 1030"/>
              <a:gd name="T10" fmla="*/ 58 w 1033"/>
              <a:gd name="T11" fmla="*/ 55 h 1030"/>
              <a:gd name="T12" fmla="*/ 58 w 1033"/>
              <a:gd name="T13" fmla="*/ 262 h 1030"/>
              <a:gd name="T14" fmla="*/ 770 w 1033"/>
              <a:gd name="T15" fmla="*/ 971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3" h="1030">
                <a:moveTo>
                  <a:pt x="770" y="971"/>
                </a:moveTo>
                <a:lnTo>
                  <a:pt x="770" y="971"/>
                </a:lnTo>
                <a:cubicBezTo>
                  <a:pt x="825" y="1029"/>
                  <a:pt x="916" y="1029"/>
                  <a:pt x="974" y="971"/>
                </a:cubicBezTo>
                <a:cubicBezTo>
                  <a:pt x="1032" y="916"/>
                  <a:pt x="1032" y="822"/>
                  <a:pt x="974" y="767"/>
                </a:cubicBezTo>
                <a:cubicBezTo>
                  <a:pt x="265" y="55"/>
                  <a:pt x="265" y="55"/>
                  <a:pt x="265" y="55"/>
                </a:cubicBezTo>
                <a:cubicBezTo>
                  <a:pt x="207" y="0"/>
                  <a:pt x="116" y="0"/>
                  <a:pt x="58" y="55"/>
                </a:cubicBezTo>
                <a:cubicBezTo>
                  <a:pt x="0" y="113"/>
                  <a:pt x="0" y="204"/>
                  <a:pt x="58" y="262"/>
                </a:cubicBezTo>
                <a:lnTo>
                  <a:pt x="770" y="971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/>
          </a:p>
        </p:txBody>
      </p:sp>
      <p:grpSp>
        <p:nvGrpSpPr>
          <p:cNvPr id="3" name="Group 227"/>
          <p:cNvGrpSpPr/>
          <p:nvPr/>
        </p:nvGrpSpPr>
        <p:grpSpPr>
          <a:xfrm>
            <a:off x="14869093" y="4744175"/>
            <a:ext cx="5401290" cy="4519133"/>
            <a:chOff x="14512254" y="5062860"/>
            <a:chExt cx="5401290" cy="4519133"/>
          </a:xfrm>
        </p:grpSpPr>
        <p:sp>
          <p:nvSpPr>
            <p:cNvPr id="229" name="Freeform 51"/>
            <p:cNvSpPr>
              <a:spLocks noChangeArrowheads="1"/>
            </p:cNvSpPr>
            <p:nvPr/>
          </p:nvSpPr>
          <p:spPr bwMode="auto">
            <a:xfrm>
              <a:off x="17375403" y="5062860"/>
              <a:ext cx="1975832" cy="2321472"/>
            </a:xfrm>
            <a:custGeom>
              <a:avLst/>
              <a:gdLst>
                <a:gd name="T0" fmla="*/ 0 w 1688"/>
                <a:gd name="T1" fmla="*/ 419 h 1984"/>
                <a:gd name="T2" fmla="*/ 0 w 1688"/>
                <a:gd name="T3" fmla="*/ 419 h 1984"/>
                <a:gd name="T4" fmla="*/ 604 w 1688"/>
                <a:gd name="T5" fmla="*/ 265 h 1984"/>
                <a:gd name="T6" fmla="*/ 604 w 1688"/>
                <a:gd name="T7" fmla="*/ 803 h 1984"/>
                <a:gd name="T8" fmla="*/ 361 w 1688"/>
                <a:gd name="T9" fmla="*/ 902 h 1984"/>
                <a:gd name="T10" fmla="*/ 284 w 1688"/>
                <a:gd name="T11" fmla="*/ 775 h 1984"/>
                <a:gd name="T12" fmla="*/ 270 w 1688"/>
                <a:gd name="T13" fmla="*/ 830 h 1984"/>
                <a:gd name="T14" fmla="*/ 259 w 1688"/>
                <a:gd name="T15" fmla="*/ 1062 h 1984"/>
                <a:gd name="T16" fmla="*/ 314 w 1688"/>
                <a:gd name="T17" fmla="*/ 1106 h 1984"/>
                <a:gd name="T18" fmla="*/ 361 w 1688"/>
                <a:gd name="T19" fmla="*/ 1007 h 1984"/>
                <a:gd name="T20" fmla="*/ 678 w 1688"/>
                <a:gd name="T21" fmla="*/ 874 h 1984"/>
                <a:gd name="T22" fmla="*/ 821 w 1688"/>
                <a:gd name="T23" fmla="*/ 466 h 1984"/>
                <a:gd name="T24" fmla="*/ 1318 w 1688"/>
                <a:gd name="T25" fmla="*/ 781 h 1984"/>
                <a:gd name="T26" fmla="*/ 1673 w 1688"/>
                <a:gd name="T27" fmla="*/ 1269 h 1984"/>
                <a:gd name="T28" fmla="*/ 1254 w 1688"/>
                <a:gd name="T29" fmla="*/ 1820 h 1984"/>
                <a:gd name="T30" fmla="*/ 1009 w 1688"/>
                <a:gd name="T31" fmla="*/ 1820 h 1984"/>
                <a:gd name="T32" fmla="*/ 1042 w 1688"/>
                <a:gd name="T33" fmla="*/ 1558 h 1984"/>
                <a:gd name="T34" fmla="*/ 1142 w 1688"/>
                <a:gd name="T35" fmla="*/ 1445 h 1984"/>
                <a:gd name="T36" fmla="*/ 1067 w 1688"/>
                <a:gd name="T37" fmla="*/ 1426 h 1984"/>
                <a:gd name="T38" fmla="*/ 835 w 1688"/>
                <a:gd name="T39" fmla="*/ 1470 h 1984"/>
                <a:gd name="T40" fmla="*/ 835 w 1688"/>
                <a:gd name="T41" fmla="*/ 1533 h 1984"/>
                <a:gd name="T42" fmla="*/ 924 w 1688"/>
                <a:gd name="T43" fmla="*/ 1553 h 1984"/>
                <a:gd name="T44" fmla="*/ 604 w 1688"/>
                <a:gd name="T45" fmla="*/ 1983 h 1984"/>
                <a:gd name="T46" fmla="*/ 0 w 1688"/>
                <a:gd name="T47" fmla="*/ 1214 h 1984"/>
                <a:gd name="T48" fmla="*/ 0 w 1688"/>
                <a:gd name="T49" fmla="*/ 419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88" h="1984">
                  <a:moveTo>
                    <a:pt x="0" y="419"/>
                  </a:moveTo>
                  <a:lnTo>
                    <a:pt x="0" y="419"/>
                  </a:lnTo>
                  <a:cubicBezTo>
                    <a:pt x="0" y="419"/>
                    <a:pt x="207" y="0"/>
                    <a:pt x="604" y="265"/>
                  </a:cubicBezTo>
                  <a:cubicBezTo>
                    <a:pt x="604" y="265"/>
                    <a:pt x="868" y="549"/>
                    <a:pt x="604" y="803"/>
                  </a:cubicBezTo>
                  <a:cubicBezTo>
                    <a:pt x="604" y="803"/>
                    <a:pt x="557" y="869"/>
                    <a:pt x="361" y="902"/>
                  </a:cubicBezTo>
                  <a:cubicBezTo>
                    <a:pt x="361" y="902"/>
                    <a:pt x="372" y="737"/>
                    <a:pt x="284" y="775"/>
                  </a:cubicBezTo>
                  <a:cubicBezTo>
                    <a:pt x="284" y="775"/>
                    <a:pt x="251" y="786"/>
                    <a:pt x="270" y="830"/>
                  </a:cubicBezTo>
                  <a:cubicBezTo>
                    <a:pt x="270" y="830"/>
                    <a:pt x="334" y="924"/>
                    <a:pt x="259" y="1062"/>
                  </a:cubicBezTo>
                  <a:cubicBezTo>
                    <a:pt x="259" y="1062"/>
                    <a:pt x="240" y="1156"/>
                    <a:pt x="314" y="1106"/>
                  </a:cubicBezTo>
                  <a:cubicBezTo>
                    <a:pt x="314" y="1106"/>
                    <a:pt x="370" y="1026"/>
                    <a:pt x="361" y="1007"/>
                  </a:cubicBezTo>
                  <a:cubicBezTo>
                    <a:pt x="361" y="1007"/>
                    <a:pt x="540" y="993"/>
                    <a:pt x="678" y="874"/>
                  </a:cubicBezTo>
                  <a:cubicBezTo>
                    <a:pt x="678" y="874"/>
                    <a:pt x="841" y="767"/>
                    <a:pt x="821" y="466"/>
                  </a:cubicBezTo>
                  <a:cubicBezTo>
                    <a:pt x="821" y="466"/>
                    <a:pt x="1155" y="425"/>
                    <a:pt x="1318" y="781"/>
                  </a:cubicBezTo>
                  <a:cubicBezTo>
                    <a:pt x="1318" y="781"/>
                    <a:pt x="1687" y="850"/>
                    <a:pt x="1673" y="1269"/>
                  </a:cubicBezTo>
                  <a:cubicBezTo>
                    <a:pt x="1673" y="1269"/>
                    <a:pt x="1657" y="1732"/>
                    <a:pt x="1254" y="1820"/>
                  </a:cubicBezTo>
                  <a:cubicBezTo>
                    <a:pt x="1254" y="1820"/>
                    <a:pt x="1106" y="1840"/>
                    <a:pt x="1009" y="1820"/>
                  </a:cubicBezTo>
                  <a:cubicBezTo>
                    <a:pt x="1009" y="1820"/>
                    <a:pt x="1048" y="1627"/>
                    <a:pt x="1042" y="1558"/>
                  </a:cubicBezTo>
                  <a:cubicBezTo>
                    <a:pt x="1042" y="1558"/>
                    <a:pt x="1142" y="1470"/>
                    <a:pt x="1142" y="1445"/>
                  </a:cubicBezTo>
                  <a:cubicBezTo>
                    <a:pt x="1142" y="1445"/>
                    <a:pt x="1136" y="1387"/>
                    <a:pt x="1067" y="1426"/>
                  </a:cubicBezTo>
                  <a:cubicBezTo>
                    <a:pt x="1067" y="1426"/>
                    <a:pt x="1050" y="1525"/>
                    <a:pt x="835" y="1470"/>
                  </a:cubicBezTo>
                  <a:cubicBezTo>
                    <a:pt x="835" y="1470"/>
                    <a:pt x="739" y="1470"/>
                    <a:pt x="835" y="1533"/>
                  </a:cubicBezTo>
                  <a:cubicBezTo>
                    <a:pt x="835" y="1533"/>
                    <a:pt x="890" y="1553"/>
                    <a:pt x="924" y="1553"/>
                  </a:cubicBezTo>
                  <a:cubicBezTo>
                    <a:pt x="924" y="1553"/>
                    <a:pt x="1017" y="1972"/>
                    <a:pt x="604" y="1983"/>
                  </a:cubicBezTo>
                  <a:cubicBezTo>
                    <a:pt x="604" y="1983"/>
                    <a:pt x="146" y="1820"/>
                    <a:pt x="0" y="1214"/>
                  </a:cubicBezTo>
                  <a:lnTo>
                    <a:pt x="0" y="419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0" name="Freeform 52"/>
            <p:cNvSpPr>
              <a:spLocks noChangeArrowheads="1"/>
            </p:cNvSpPr>
            <p:nvPr/>
          </p:nvSpPr>
          <p:spPr bwMode="auto">
            <a:xfrm>
              <a:off x="17375401" y="6718842"/>
              <a:ext cx="2538143" cy="2863151"/>
            </a:xfrm>
            <a:custGeom>
              <a:avLst/>
              <a:gdLst>
                <a:gd name="T0" fmla="*/ 1197 w 2171"/>
                <a:gd name="T1" fmla="*/ 1114 h 2449"/>
                <a:gd name="T2" fmla="*/ 1197 w 2171"/>
                <a:gd name="T3" fmla="*/ 1114 h 2449"/>
                <a:gd name="T4" fmla="*/ 1756 w 2171"/>
                <a:gd name="T5" fmla="*/ 1139 h 2449"/>
                <a:gd name="T6" fmla="*/ 1850 w 2171"/>
                <a:gd name="T7" fmla="*/ 488 h 2449"/>
                <a:gd name="T8" fmla="*/ 1776 w 2171"/>
                <a:gd name="T9" fmla="*/ 0 h 2449"/>
                <a:gd name="T10" fmla="*/ 954 w 2171"/>
                <a:gd name="T11" fmla="*/ 513 h 2449"/>
                <a:gd name="T12" fmla="*/ 786 w 2171"/>
                <a:gd name="T13" fmla="*/ 645 h 2449"/>
                <a:gd name="T14" fmla="*/ 984 w 2171"/>
                <a:gd name="T15" fmla="*/ 661 h 2449"/>
                <a:gd name="T16" fmla="*/ 954 w 2171"/>
                <a:gd name="T17" fmla="*/ 789 h 2449"/>
                <a:gd name="T18" fmla="*/ 0 w 2171"/>
                <a:gd name="T19" fmla="*/ 168 h 2449"/>
                <a:gd name="T20" fmla="*/ 0 w 2171"/>
                <a:gd name="T21" fmla="*/ 1980 h 2449"/>
                <a:gd name="T22" fmla="*/ 540 w 2171"/>
                <a:gd name="T23" fmla="*/ 2443 h 2449"/>
                <a:gd name="T24" fmla="*/ 1147 w 2171"/>
                <a:gd name="T25" fmla="*/ 1980 h 2449"/>
                <a:gd name="T26" fmla="*/ 973 w 2171"/>
                <a:gd name="T27" fmla="*/ 1453 h 2449"/>
                <a:gd name="T28" fmla="*/ 1078 w 2171"/>
                <a:gd name="T29" fmla="*/ 1384 h 2449"/>
                <a:gd name="T30" fmla="*/ 1211 w 2171"/>
                <a:gd name="T31" fmla="*/ 2142 h 2449"/>
                <a:gd name="T32" fmla="*/ 1673 w 2171"/>
                <a:gd name="T33" fmla="*/ 1665 h 2449"/>
                <a:gd name="T34" fmla="*/ 1889 w 2171"/>
                <a:gd name="T35" fmla="*/ 1197 h 2449"/>
                <a:gd name="T36" fmla="*/ 1417 w 2171"/>
                <a:gd name="T37" fmla="*/ 1304 h 2449"/>
                <a:gd name="T38" fmla="*/ 1175 w 2171"/>
                <a:gd name="T39" fmla="*/ 1197 h 2449"/>
                <a:gd name="T40" fmla="*/ 546 w 2171"/>
                <a:gd name="T41" fmla="*/ 1266 h 2449"/>
                <a:gd name="T42" fmla="*/ 408 w 2171"/>
                <a:gd name="T43" fmla="*/ 1304 h 2449"/>
                <a:gd name="T44" fmla="*/ 540 w 2171"/>
                <a:gd name="T45" fmla="*/ 1188 h 2449"/>
                <a:gd name="T46" fmla="*/ 535 w 2171"/>
                <a:gd name="T47" fmla="*/ 1040 h 2449"/>
                <a:gd name="T48" fmla="*/ 604 w 2171"/>
                <a:gd name="T49" fmla="*/ 1067 h 2449"/>
                <a:gd name="T50" fmla="*/ 609 w 2171"/>
                <a:gd name="T51" fmla="*/ 1183 h 2449"/>
                <a:gd name="T52" fmla="*/ 1142 w 2171"/>
                <a:gd name="T53" fmla="*/ 1067 h 2449"/>
                <a:gd name="T54" fmla="*/ 1197 w 2171"/>
                <a:gd name="T55" fmla="*/ 1114 h 2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71" h="2449">
                  <a:moveTo>
                    <a:pt x="1197" y="1114"/>
                  </a:moveTo>
                  <a:lnTo>
                    <a:pt x="1197" y="1114"/>
                  </a:lnTo>
                  <a:cubicBezTo>
                    <a:pt x="1197" y="1114"/>
                    <a:pt x="1462" y="1309"/>
                    <a:pt x="1756" y="1139"/>
                  </a:cubicBezTo>
                  <a:cubicBezTo>
                    <a:pt x="1756" y="1139"/>
                    <a:pt x="2170" y="970"/>
                    <a:pt x="1850" y="488"/>
                  </a:cubicBezTo>
                  <a:cubicBezTo>
                    <a:pt x="1850" y="488"/>
                    <a:pt x="1994" y="174"/>
                    <a:pt x="1776" y="0"/>
                  </a:cubicBezTo>
                  <a:cubicBezTo>
                    <a:pt x="1776" y="0"/>
                    <a:pt x="1619" y="626"/>
                    <a:pt x="954" y="513"/>
                  </a:cubicBezTo>
                  <a:cubicBezTo>
                    <a:pt x="954" y="513"/>
                    <a:pt x="866" y="612"/>
                    <a:pt x="786" y="645"/>
                  </a:cubicBezTo>
                  <a:cubicBezTo>
                    <a:pt x="984" y="661"/>
                    <a:pt x="984" y="661"/>
                    <a:pt x="984" y="661"/>
                  </a:cubicBezTo>
                  <a:cubicBezTo>
                    <a:pt x="984" y="661"/>
                    <a:pt x="1092" y="750"/>
                    <a:pt x="954" y="789"/>
                  </a:cubicBezTo>
                  <a:cubicBezTo>
                    <a:pt x="954" y="789"/>
                    <a:pt x="347" y="775"/>
                    <a:pt x="0" y="168"/>
                  </a:cubicBezTo>
                  <a:cubicBezTo>
                    <a:pt x="0" y="1980"/>
                    <a:pt x="0" y="1980"/>
                    <a:pt x="0" y="1980"/>
                  </a:cubicBezTo>
                  <a:cubicBezTo>
                    <a:pt x="0" y="1980"/>
                    <a:pt x="102" y="2448"/>
                    <a:pt x="540" y="2443"/>
                  </a:cubicBezTo>
                  <a:cubicBezTo>
                    <a:pt x="540" y="2443"/>
                    <a:pt x="1067" y="2437"/>
                    <a:pt x="1147" y="1980"/>
                  </a:cubicBezTo>
                  <a:cubicBezTo>
                    <a:pt x="1147" y="1980"/>
                    <a:pt x="1230" y="1641"/>
                    <a:pt x="973" y="1453"/>
                  </a:cubicBezTo>
                  <a:cubicBezTo>
                    <a:pt x="973" y="1453"/>
                    <a:pt x="979" y="1320"/>
                    <a:pt x="1078" y="1384"/>
                  </a:cubicBezTo>
                  <a:cubicBezTo>
                    <a:pt x="1078" y="1384"/>
                    <a:pt x="1398" y="1679"/>
                    <a:pt x="1211" y="2142"/>
                  </a:cubicBezTo>
                  <a:cubicBezTo>
                    <a:pt x="1211" y="2142"/>
                    <a:pt x="1505" y="2137"/>
                    <a:pt x="1673" y="1665"/>
                  </a:cubicBezTo>
                  <a:cubicBezTo>
                    <a:pt x="1673" y="1665"/>
                    <a:pt x="1913" y="1478"/>
                    <a:pt x="1889" y="1197"/>
                  </a:cubicBezTo>
                  <a:cubicBezTo>
                    <a:pt x="1889" y="1197"/>
                    <a:pt x="1630" y="1345"/>
                    <a:pt x="1417" y="1304"/>
                  </a:cubicBezTo>
                  <a:cubicBezTo>
                    <a:pt x="1417" y="1304"/>
                    <a:pt x="1216" y="1257"/>
                    <a:pt x="1175" y="1197"/>
                  </a:cubicBezTo>
                  <a:cubicBezTo>
                    <a:pt x="1175" y="1197"/>
                    <a:pt x="910" y="1464"/>
                    <a:pt x="546" y="1266"/>
                  </a:cubicBezTo>
                  <a:cubicBezTo>
                    <a:pt x="546" y="1266"/>
                    <a:pt x="471" y="1359"/>
                    <a:pt x="408" y="1304"/>
                  </a:cubicBezTo>
                  <a:cubicBezTo>
                    <a:pt x="408" y="1304"/>
                    <a:pt x="452" y="1271"/>
                    <a:pt x="540" y="1188"/>
                  </a:cubicBezTo>
                  <a:cubicBezTo>
                    <a:pt x="535" y="1040"/>
                    <a:pt x="535" y="1040"/>
                    <a:pt x="535" y="1040"/>
                  </a:cubicBezTo>
                  <a:cubicBezTo>
                    <a:pt x="535" y="1040"/>
                    <a:pt x="609" y="982"/>
                    <a:pt x="604" y="1067"/>
                  </a:cubicBezTo>
                  <a:cubicBezTo>
                    <a:pt x="609" y="1183"/>
                    <a:pt x="609" y="1183"/>
                    <a:pt x="609" y="1183"/>
                  </a:cubicBezTo>
                  <a:cubicBezTo>
                    <a:pt x="609" y="1183"/>
                    <a:pt x="910" y="1351"/>
                    <a:pt x="1142" y="1067"/>
                  </a:cubicBezTo>
                  <a:cubicBezTo>
                    <a:pt x="1197" y="1114"/>
                    <a:pt x="1197" y="1114"/>
                    <a:pt x="1197" y="111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1" name="Freeform 54"/>
            <p:cNvSpPr>
              <a:spLocks noChangeArrowheads="1"/>
            </p:cNvSpPr>
            <p:nvPr/>
          </p:nvSpPr>
          <p:spPr bwMode="auto">
            <a:xfrm>
              <a:off x="15074566" y="5062860"/>
              <a:ext cx="1975832" cy="2321472"/>
            </a:xfrm>
            <a:custGeom>
              <a:avLst/>
              <a:gdLst>
                <a:gd name="T0" fmla="*/ 1687 w 1688"/>
                <a:gd name="T1" fmla="*/ 419 h 1984"/>
                <a:gd name="T2" fmla="*/ 1687 w 1688"/>
                <a:gd name="T3" fmla="*/ 419 h 1984"/>
                <a:gd name="T4" fmla="*/ 1083 w 1688"/>
                <a:gd name="T5" fmla="*/ 265 h 1984"/>
                <a:gd name="T6" fmla="*/ 1083 w 1688"/>
                <a:gd name="T7" fmla="*/ 803 h 1984"/>
                <a:gd name="T8" fmla="*/ 1326 w 1688"/>
                <a:gd name="T9" fmla="*/ 902 h 1984"/>
                <a:gd name="T10" fmla="*/ 1403 w 1688"/>
                <a:gd name="T11" fmla="*/ 775 h 1984"/>
                <a:gd name="T12" fmla="*/ 1417 w 1688"/>
                <a:gd name="T13" fmla="*/ 830 h 1984"/>
                <a:gd name="T14" fmla="*/ 1428 w 1688"/>
                <a:gd name="T15" fmla="*/ 1062 h 1984"/>
                <a:gd name="T16" fmla="*/ 1373 w 1688"/>
                <a:gd name="T17" fmla="*/ 1106 h 1984"/>
                <a:gd name="T18" fmla="*/ 1326 w 1688"/>
                <a:gd name="T19" fmla="*/ 1007 h 1984"/>
                <a:gd name="T20" fmla="*/ 1009 w 1688"/>
                <a:gd name="T21" fmla="*/ 874 h 1984"/>
                <a:gd name="T22" fmla="*/ 866 w 1688"/>
                <a:gd name="T23" fmla="*/ 466 h 1984"/>
                <a:gd name="T24" fmla="*/ 369 w 1688"/>
                <a:gd name="T25" fmla="*/ 781 h 1984"/>
                <a:gd name="T26" fmla="*/ 10 w 1688"/>
                <a:gd name="T27" fmla="*/ 1269 h 1984"/>
                <a:gd name="T28" fmla="*/ 433 w 1688"/>
                <a:gd name="T29" fmla="*/ 1820 h 1984"/>
                <a:gd name="T30" fmla="*/ 675 w 1688"/>
                <a:gd name="T31" fmla="*/ 1820 h 1984"/>
                <a:gd name="T32" fmla="*/ 645 w 1688"/>
                <a:gd name="T33" fmla="*/ 1558 h 1984"/>
                <a:gd name="T34" fmla="*/ 546 w 1688"/>
                <a:gd name="T35" fmla="*/ 1445 h 1984"/>
                <a:gd name="T36" fmla="*/ 620 w 1688"/>
                <a:gd name="T37" fmla="*/ 1426 h 1984"/>
                <a:gd name="T38" fmla="*/ 849 w 1688"/>
                <a:gd name="T39" fmla="*/ 1470 h 1984"/>
                <a:gd name="T40" fmla="*/ 849 w 1688"/>
                <a:gd name="T41" fmla="*/ 1533 h 1984"/>
                <a:gd name="T42" fmla="*/ 763 w 1688"/>
                <a:gd name="T43" fmla="*/ 1553 h 1984"/>
                <a:gd name="T44" fmla="*/ 1083 w 1688"/>
                <a:gd name="T45" fmla="*/ 1983 h 1984"/>
                <a:gd name="T46" fmla="*/ 1687 w 1688"/>
                <a:gd name="T47" fmla="*/ 1214 h 1984"/>
                <a:gd name="T48" fmla="*/ 1687 w 1688"/>
                <a:gd name="T49" fmla="*/ 419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88" h="1984">
                  <a:moveTo>
                    <a:pt x="1687" y="419"/>
                  </a:moveTo>
                  <a:lnTo>
                    <a:pt x="1687" y="419"/>
                  </a:lnTo>
                  <a:cubicBezTo>
                    <a:pt x="1687" y="419"/>
                    <a:pt x="1478" y="0"/>
                    <a:pt x="1083" y="265"/>
                  </a:cubicBezTo>
                  <a:cubicBezTo>
                    <a:pt x="1083" y="265"/>
                    <a:pt x="819" y="549"/>
                    <a:pt x="1083" y="803"/>
                  </a:cubicBezTo>
                  <a:cubicBezTo>
                    <a:pt x="1083" y="803"/>
                    <a:pt x="1130" y="869"/>
                    <a:pt x="1326" y="902"/>
                  </a:cubicBezTo>
                  <a:cubicBezTo>
                    <a:pt x="1326" y="902"/>
                    <a:pt x="1315" y="737"/>
                    <a:pt x="1403" y="775"/>
                  </a:cubicBezTo>
                  <a:cubicBezTo>
                    <a:pt x="1403" y="775"/>
                    <a:pt x="1434" y="786"/>
                    <a:pt x="1417" y="830"/>
                  </a:cubicBezTo>
                  <a:cubicBezTo>
                    <a:pt x="1417" y="830"/>
                    <a:pt x="1353" y="924"/>
                    <a:pt x="1428" y="1062"/>
                  </a:cubicBezTo>
                  <a:cubicBezTo>
                    <a:pt x="1428" y="1062"/>
                    <a:pt x="1447" y="1156"/>
                    <a:pt x="1373" y="1106"/>
                  </a:cubicBezTo>
                  <a:cubicBezTo>
                    <a:pt x="1373" y="1106"/>
                    <a:pt x="1318" y="1026"/>
                    <a:pt x="1326" y="1007"/>
                  </a:cubicBezTo>
                  <a:cubicBezTo>
                    <a:pt x="1326" y="1007"/>
                    <a:pt x="1147" y="993"/>
                    <a:pt x="1009" y="874"/>
                  </a:cubicBezTo>
                  <a:cubicBezTo>
                    <a:pt x="1009" y="874"/>
                    <a:pt x="846" y="767"/>
                    <a:pt x="866" y="466"/>
                  </a:cubicBezTo>
                  <a:cubicBezTo>
                    <a:pt x="866" y="466"/>
                    <a:pt x="532" y="425"/>
                    <a:pt x="369" y="781"/>
                  </a:cubicBezTo>
                  <a:cubicBezTo>
                    <a:pt x="369" y="781"/>
                    <a:pt x="0" y="850"/>
                    <a:pt x="10" y="1269"/>
                  </a:cubicBezTo>
                  <a:cubicBezTo>
                    <a:pt x="10" y="1269"/>
                    <a:pt x="30" y="1732"/>
                    <a:pt x="433" y="1820"/>
                  </a:cubicBezTo>
                  <a:cubicBezTo>
                    <a:pt x="433" y="1820"/>
                    <a:pt x="582" y="1840"/>
                    <a:pt x="675" y="1820"/>
                  </a:cubicBezTo>
                  <a:cubicBezTo>
                    <a:pt x="675" y="1820"/>
                    <a:pt x="639" y="1627"/>
                    <a:pt x="645" y="1558"/>
                  </a:cubicBezTo>
                  <a:cubicBezTo>
                    <a:pt x="645" y="1558"/>
                    <a:pt x="546" y="1470"/>
                    <a:pt x="546" y="1445"/>
                  </a:cubicBezTo>
                  <a:cubicBezTo>
                    <a:pt x="546" y="1445"/>
                    <a:pt x="551" y="1387"/>
                    <a:pt x="620" y="1426"/>
                  </a:cubicBezTo>
                  <a:cubicBezTo>
                    <a:pt x="620" y="1426"/>
                    <a:pt x="634" y="1525"/>
                    <a:pt x="849" y="1470"/>
                  </a:cubicBezTo>
                  <a:cubicBezTo>
                    <a:pt x="849" y="1470"/>
                    <a:pt x="948" y="1470"/>
                    <a:pt x="849" y="1533"/>
                  </a:cubicBezTo>
                  <a:cubicBezTo>
                    <a:pt x="849" y="1533"/>
                    <a:pt x="797" y="1553"/>
                    <a:pt x="763" y="1553"/>
                  </a:cubicBezTo>
                  <a:cubicBezTo>
                    <a:pt x="763" y="1553"/>
                    <a:pt x="670" y="1972"/>
                    <a:pt x="1083" y="1983"/>
                  </a:cubicBezTo>
                  <a:cubicBezTo>
                    <a:pt x="1083" y="1983"/>
                    <a:pt x="1541" y="1820"/>
                    <a:pt x="1687" y="1214"/>
                  </a:cubicBezTo>
                  <a:lnTo>
                    <a:pt x="1687" y="419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2" name="Freeform 55"/>
            <p:cNvSpPr>
              <a:spLocks noChangeArrowheads="1"/>
            </p:cNvSpPr>
            <p:nvPr/>
          </p:nvSpPr>
          <p:spPr bwMode="auto">
            <a:xfrm>
              <a:off x="14512254" y="6718842"/>
              <a:ext cx="2538143" cy="2863151"/>
            </a:xfrm>
            <a:custGeom>
              <a:avLst/>
              <a:gdLst>
                <a:gd name="T0" fmla="*/ 973 w 2171"/>
                <a:gd name="T1" fmla="*/ 1114 h 2449"/>
                <a:gd name="T2" fmla="*/ 973 w 2171"/>
                <a:gd name="T3" fmla="*/ 1114 h 2449"/>
                <a:gd name="T4" fmla="*/ 414 w 2171"/>
                <a:gd name="T5" fmla="*/ 1139 h 2449"/>
                <a:gd name="T6" fmla="*/ 320 w 2171"/>
                <a:gd name="T7" fmla="*/ 488 h 2449"/>
                <a:gd name="T8" fmla="*/ 394 w 2171"/>
                <a:gd name="T9" fmla="*/ 0 h 2449"/>
                <a:gd name="T10" fmla="*/ 1216 w 2171"/>
                <a:gd name="T11" fmla="*/ 513 h 2449"/>
                <a:gd name="T12" fmla="*/ 1384 w 2171"/>
                <a:gd name="T13" fmla="*/ 645 h 2449"/>
                <a:gd name="T14" fmla="*/ 1186 w 2171"/>
                <a:gd name="T15" fmla="*/ 661 h 2449"/>
                <a:gd name="T16" fmla="*/ 1216 w 2171"/>
                <a:gd name="T17" fmla="*/ 789 h 2449"/>
                <a:gd name="T18" fmla="*/ 2170 w 2171"/>
                <a:gd name="T19" fmla="*/ 168 h 2449"/>
                <a:gd name="T20" fmla="*/ 2170 w 2171"/>
                <a:gd name="T21" fmla="*/ 1980 h 2449"/>
                <a:gd name="T22" fmla="*/ 1630 w 2171"/>
                <a:gd name="T23" fmla="*/ 2443 h 2449"/>
                <a:gd name="T24" fmla="*/ 1020 w 2171"/>
                <a:gd name="T25" fmla="*/ 1980 h 2449"/>
                <a:gd name="T26" fmla="*/ 1197 w 2171"/>
                <a:gd name="T27" fmla="*/ 1453 h 2449"/>
                <a:gd name="T28" fmla="*/ 1089 w 2171"/>
                <a:gd name="T29" fmla="*/ 1384 h 2449"/>
                <a:gd name="T30" fmla="*/ 960 w 2171"/>
                <a:gd name="T31" fmla="*/ 2142 h 2449"/>
                <a:gd name="T32" fmla="*/ 493 w 2171"/>
                <a:gd name="T33" fmla="*/ 1665 h 2449"/>
                <a:gd name="T34" fmla="*/ 282 w 2171"/>
                <a:gd name="T35" fmla="*/ 1197 h 2449"/>
                <a:gd name="T36" fmla="*/ 753 w 2171"/>
                <a:gd name="T37" fmla="*/ 1304 h 2449"/>
                <a:gd name="T38" fmla="*/ 995 w 2171"/>
                <a:gd name="T39" fmla="*/ 1197 h 2449"/>
                <a:gd name="T40" fmla="*/ 1624 w 2171"/>
                <a:gd name="T41" fmla="*/ 1266 h 2449"/>
                <a:gd name="T42" fmla="*/ 1762 w 2171"/>
                <a:gd name="T43" fmla="*/ 1304 h 2449"/>
                <a:gd name="T44" fmla="*/ 1630 w 2171"/>
                <a:gd name="T45" fmla="*/ 1188 h 2449"/>
                <a:gd name="T46" fmla="*/ 1635 w 2171"/>
                <a:gd name="T47" fmla="*/ 1040 h 2449"/>
                <a:gd name="T48" fmla="*/ 1566 w 2171"/>
                <a:gd name="T49" fmla="*/ 1067 h 2449"/>
                <a:gd name="T50" fmla="*/ 1561 w 2171"/>
                <a:gd name="T51" fmla="*/ 1183 h 2449"/>
                <a:gd name="T52" fmla="*/ 1029 w 2171"/>
                <a:gd name="T53" fmla="*/ 1067 h 2449"/>
                <a:gd name="T54" fmla="*/ 973 w 2171"/>
                <a:gd name="T55" fmla="*/ 1114 h 2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71" h="2449">
                  <a:moveTo>
                    <a:pt x="973" y="1114"/>
                  </a:moveTo>
                  <a:lnTo>
                    <a:pt x="973" y="1114"/>
                  </a:lnTo>
                  <a:cubicBezTo>
                    <a:pt x="973" y="1114"/>
                    <a:pt x="709" y="1309"/>
                    <a:pt x="414" y="1139"/>
                  </a:cubicBezTo>
                  <a:cubicBezTo>
                    <a:pt x="414" y="1139"/>
                    <a:pt x="0" y="970"/>
                    <a:pt x="320" y="488"/>
                  </a:cubicBezTo>
                  <a:cubicBezTo>
                    <a:pt x="320" y="488"/>
                    <a:pt x="177" y="174"/>
                    <a:pt x="394" y="0"/>
                  </a:cubicBezTo>
                  <a:cubicBezTo>
                    <a:pt x="394" y="0"/>
                    <a:pt x="551" y="626"/>
                    <a:pt x="1216" y="513"/>
                  </a:cubicBezTo>
                  <a:cubicBezTo>
                    <a:pt x="1216" y="513"/>
                    <a:pt x="1304" y="612"/>
                    <a:pt x="1384" y="645"/>
                  </a:cubicBezTo>
                  <a:cubicBezTo>
                    <a:pt x="1186" y="661"/>
                    <a:pt x="1186" y="661"/>
                    <a:pt x="1186" y="661"/>
                  </a:cubicBezTo>
                  <a:cubicBezTo>
                    <a:pt x="1186" y="661"/>
                    <a:pt x="1078" y="750"/>
                    <a:pt x="1216" y="789"/>
                  </a:cubicBezTo>
                  <a:cubicBezTo>
                    <a:pt x="1216" y="789"/>
                    <a:pt x="1823" y="775"/>
                    <a:pt x="2170" y="168"/>
                  </a:cubicBezTo>
                  <a:cubicBezTo>
                    <a:pt x="2170" y="1980"/>
                    <a:pt x="2170" y="1980"/>
                    <a:pt x="2170" y="1980"/>
                  </a:cubicBezTo>
                  <a:cubicBezTo>
                    <a:pt x="2170" y="1980"/>
                    <a:pt x="2068" y="2448"/>
                    <a:pt x="1630" y="2443"/>
                  </a:cubicBezTo>
                  <a:cubicBezTo>
                    <a:pt x="1630" y="2443"/>
                    <a:pt x="1103" y="2437"/>
                    <a:pt x="1020" y="1980"/>
                  </a:cubicBezTo>
                  <a:cubicBezTo>
                    <a:pt x="1020" y="1980"/>
                    <a:pt x="941" y="1641"/>
                    <a:pt x="1197" y="1453"/>
                  </a:cubicBezTo>
                  <a:cubicBezTo>
                    <a:pt x="1197" y="1453"/>
                    <a:pt x="1191" y="1320"/>
                    <a:pt x="1089" y="1384"/>
                  </a:cubicBezTo>
                  <a:cubicBezTo>
                    <a:pt x="1089" y="1384"/>
                    <a:pt x="769" y="1679"/>
                    <a:pt x="960" y="2142"/>
                  </a:cubicBezTo>
                  <a:cubicBezTo>
                    <a:pt x="960" y="2142"/>
                    <a:pt x="665" y="2137"/>
                    <a:pt x="493" y="1665"/>
                  </a:cubicBezTo>
                  <a:cubicBezTo>
                    <a:pt x="493" y="1665"/>
                    <a:pt x="257" y="1478"/>
                    <a:pt x="282" y="1197"/>
                  </a:cubicBezTo>
                  <a:cubicBezTo>
                    <a:pt x="282" y="1197"/>
                    <a:pt x="538" y="1345"/>
                    <a:pt x="753" y="1304"/>
                  </a:cubicBezTo>
                  <a:cubicBezTo>
                    <a:pt x="753" y="1304"/>
                    <a:pt x="951" y="1257"/>
                    <a:pt x="995" y="1197"/>
                  </a:cubicBezTo>
                  <a:cubicBezTo>
                    <a:pt x="995" y="1197"/>
                    <a:pt x="1260" y="1464"/>
                    <a:pt x="1624" y="1266"/>
                  </a:cubicBezTo>
                  <a:cubicBezTo>
                    <a:pt x="1624" y="1266"/>
                    <a:pt x="1699" y="1359"/>
                    <a:pt x="1762" y="1304"/>
                  </a:cubicBezTo>
                  <a:cubicBezTo>
                    <a:pt x="1762" y="1304"/>
                    <a:pt x="1718" y="1271"/>
                    <a:pt x="1630" y="1188"/>
                  </a:cubicBezTo>
                  <a:cubicBezTo>
                    <a:pt x="1635" y="1040"/>
                    <a:pt x="1635" y="1040"/>
                    <a:pt x="1635" y="1040"/>
                  </a:cubicBezTo>
                  <a:cubicBezTo>
                    <a:pt x="1635" y="1040"/>
                    <a:pt x="1561" y="982"/>
                    <a:pt x="1566" y="1067"/>
                  </a:cubicBezTo>
                  <a:cubicBezTo>
                    <a:pt x="1561" y="1183"/>
                    <a:pt x="1561" y="1183"/>
                    <a:pt x="1561" y="1183"/>
                  </a:cubicBezTo>
                  <a:cubicBezTo>
                    <a:pt x="1561" y="1183"/>
                    <a:pt x="1260" y="1351"/>
                    <a:pt x="1029" y="1067"/>
                  </a:cubicBezTo>
                  <a:lnTo>
                    <a:pt x="973" y="1114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0" y="395933"/>
            <a:ext cx="24377650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Para considerar en sus desarrollos…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193" name="Freeform 65"/>
          <p:cNvSpPr>
            <a:spLocks noChangeArrowheads="1"/>
          </p:cNvSpPr>
          <p:nvPr/>
        </p:nvSpPr>
        <p:spPr bwMode="auto">
          <a:xfrm>
            <a:off x="18346143" y="8025189"/>
            <a:ext cx="557153" cy="474612"/>
          </a:xfrm>
          <a:custGeom>
            <a:avLst/>
            <a:gdLst>
              <a:gd name="T0" fmla="*/ 450 w 476"/>
              <a:gd name="T1" fmla="*/ 248 h 406"/>
              <a:gd name="T2" fmla="*/ 450 w 476"/>
              <a:gd name="T3" fmla="*/ 248 h 406"/>
              <a:gd name="T4" fmla="*/ 177 w 476"/>
              <a:gd name="T5" fmla="*/ 405 h 406"/>
              <a:gd name="T6" fmla="*/ 36 w 476"/>
              <a:gd name="T7" fmla="*/ 118 h 406"/>
              <a:gd name="T8" fmla="*/ 251 w 476"/>
              <a:gd name="T9" fmla="*/ 129 h 406"/>
              <a:gd name="T10" fmla="*/ 450 w 476"/>
              <a:gd name="T11" fmla="*/ 248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6" h="406">
                <a:moveTo>
                  <a:pt x="450" y="248"/>
                </a:moveTo>
                <a:lnTo>
                  <a:pt x="450" y="248"/>
                </a:lnTo>
                <a:cubicBezTo>
                  <a:pt x="414" y="372"/>
                  <a:pt x="317" y="369"/>
                  <a:pt x="177" y="405"/>
                </a:cubicBezTo>
                <a:cubicBezTo>
                  <a:pt x="64" y="275"/>
                  <a:pt x="0" y="245"/>
                  <a:pt x="36" y="118"/>
                </a:cubicBezTo>
                <a:cubicBezTo>
                  <a:pt x="61" y="30"/>
                  <a:pt x="218" y="0"/>
                  <a:pt x="251" y="129"/>
                </a:cubicBezTo>
                <a:cubicBezTo>
                  <a:pt x="378" y="30"/>
                  <a:pt x="475" y="159"/>
                  <a:pt x="450" y="248"/>
                </a:cubicBezTo>
              </a:path>
            </a:pathLst>
          </a:custGeom>
          <a:solidFill>
            <a:srgbClr val="5BC4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94" name="Freeform 66"/>
          <p:cNvSpPr>
            <a:spLocks noChangeArrowheads="1"/>
          </p:cNvSpPr>
          <p:nvPr/>
        </p:nvSpPr>
        <p:spPr bwMode="auto">
          <a:xfrm>
            <a:off x="17856053" y="4996954"/>
            <a:ext cx="546836" cy="500408"/>
          </a:xfrm>
          <a:custGeom>
            <a:avLst/>
            <a:gdLst>
              <a:gd name="T0" fmla="*/ 443 w 469"/>
              <a:gd name="T1" fmla="*/ 166 h 429"/>
              <a:gd name="T2" fmla="*/ 443 w 469"/>
              <a:gd name="T3" fmla="*/ 166 h 429"/>
              <a:gd name="T4" fmla="*/ 267 w 469"/>
              <a:gd name="T5" fmla="*/ 428 h 429"/>
              <a:gd name="T6" fmla="*/ 16 w 469"/>
              <a:gd name="T7" fmla="*/ 232 h 429"/>
              <a:gd name="T8" fmla="*/ 217 w 469"/>
              <a:gd name="T9" fmla="*/ 147 h 429"/>
              <a:gd name="T10" fmla="*/ 443 w 469"/>
              <a:gd name="T11" fmla="*/ 166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9" h="429">
                <a:moveTo>
                  <a:pt x="443" y="166"/>
                </a:moveTo>
                <a:lnTo>
                  <a:pt x="443" y="166"/>
                </a:lnTo>
                <a:cubicBezTo>
                  <a:pt x="468" y="293"/>
                  <a:pt x="380" y="334"/>
                  <a:pt x="267" y="428"/>
                </a:cubicBezTo>
                <a:cubicBezTo>
                  <a:pt x="112" y="359"/>
                  <a:pt x="41" y="359"/>
                  <a:pt x="16" y="232"/>
                </a:cubicBezTo>
                <a:cubicBezTo>
                  <a:pt x="0" y="141"/>
                  <a:pt x="129" y="45"/>
                  <a:pt x="217" y="147"/>
                </a:cubicBezTo>
                <a:cubicBezTo>
                  <a:pt x="286" y="0"/>
                  <a:pt x="430" y="75"/>
                  <a:pt x="443" y="166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95" name="Freeform 67"/>
          <p:cNvSpPr>
            <a:spLocks noChangeArrowheads="1"/>
          </p:cNvSpPr>
          <p:nvPr/>
        </p:nvSpPr>
        <p:spPr bwMode="auto">
          <a:xfrm>
            <a:off x="19357273" y="7246206"/>
            <a:ext cx="536518" cy="448819"/>
          </a:xfrm>
          <a:custGeom>
            <a:avLst/>
            <a:gdLst>
              <a:gd name="T0" fmla="*/ 171 w 459"/>
              <a:gd name="T1" fmla="*/ 0 h 382"/>
              <a:gd name="T2" fmla="*/ 171 w 459"/>
              <a:gd name="T3" fmla="*/ 0 h 382"/>
              <a:gd name="T4" fmla="*/ 93 w 459"/>
              <a:gd name="T5" fmla="*/ 210 h 382"/>
              <a:gd name="T6" fmla="*/ 88 w 459"/>
              <a:gd name="T7" fmla="*/ 207 h 382"/>
              <a:gd name="T8" fmla="*/ 11 w 459"/>
              <a:gd name="T9" fmla="*/ 243 h 382"/>
              <a:gd name="T10" fmla="*/ 47 w 459"/>
              <a:gd name="T11" fmla="*/ 320 h 382"/>
              <a:gd name="T12" fmla="*/ 124 w 459"/>
              <a:gd name="T13" fmla="*/ 284 h 382"/>
              <a:gd name="T14" fmla="*/ 176 w 459"/>
              <a:gd name="T15" fmla="*/ 138 h 382"/>
              <a:gd name="T16" fmla="*/ 361 w 459"/>
              <a:gd name="T17" fmla="*/ 179 h 382"/>
              <a:gd name="T18" fmla="*/ 330 w 459"/>
              <a:gd name="T19" fmla="*/ 262 h 382"/>
              <a:gd name="T20" fmla="*/ 322 w 459"/>
              <a:gd name="T21" fmla="*/ 260 h 382"/>
              <a:gd name="T22" fmla="*/ 248 w 459"/>
              <a:gd name="T23" fmla="*/ 293 h 382"/>
              <a:gd name="T24" fmla="*/ 283 w 459"/>
              <a:gd name="T25" fmla="*/ 370 h 382"/>
              <a:gd name="T26" fmla="*/ 358 w 459"/>
              <a:gd name="T27" fmla="*/ 337 h 382"/>
              <a:gd name="T28" fmla="*/ 358 w 459"/>
              <a:gd name="T29" fmla="*/ 337 h 382"/>
              <a:gd name="T30" fmla="*/ 458 w 459"/>
              <a:gd name="T31" fmla="*/ 67 h 382"/>
              <a:gd name="T32" fmla="*/ 171 w 459"/>
              <a:gd name="T33" fmla="*/ 0 h 382"/>
              <a:gd name="T34" fmla="*/ 193 w 459"/>
              <a:gd name="T35" fmla="*/ 89 h 382"/>
              <a:gd name="T36" fmla="*/ 193 w 459"/>
              <a:gd name="T37" fmla="*/ 89 h 382"/>
              <a:gd name="T38" fmla="*/ 204 w 459"/>
              <a:gd name="T39" fmla="*/ 61 h 382"/>
              <a:gd name="T40" fmla="*/ 388 w 459"/>
              <a:gd name="T41" fmla="*/ 102 h 382"/>
              <a:gd name="T42" fmla="*/ 377 w 459"/>
              <a:gd name="T43" fmla="*/ 130 h 382"/>
              <a:gd name="T44" fmla="*/ 193 w 459"/>
              <a:gd name="T45" fmla="*/ 89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59" h="382">
                <a:moveTo>
                  <a:pt x="171" y="0"/>
                </a:moveTo>
                <a:lnTo>
                  <a:pt x="171" y="0"/>
                </a:lnTo>
                <a:cubicBezTo>
                  <a:pt x="93" y="210"/>
                  <a:pt x="93" y="210"/>
                  <a:pt x="93" y="210"/>
                </a:cubicBezTo>
                <a:cubicBezTo>
                  <a:pt x="93" y="210"/>
                  <a:pt x="90" y="210"/>
                  <a:pt x="88" y="207"/>
                </a:cubicBezTo>
                <a:cubicBezTo>
                  <a:pt x="58" y="196"/>
                  <a:pt x="22" y="213"/>
                  <a:pt x="11" y="243"/>
                </a:cubicBezTo>
                <a:cubicBezTo>
                  <a:pt x="0" y="273"/>
                  <a:pt x="16" y="309"/>
                  <a:pt x="47" y="320"/>
                </a:cubicBezTo>
                <a:cubicBezTo>
                  <a:pt x="77" y="331"/>
                  <a:pt x="113" y="315"/>
                  <a:pt x="124" y="284"/>
                </a:cubicBezTo>
                <a:cubicBezTo>
                  <a:pt x="176" y="138"/>
                  <a:pt x="176" y="138"/>
                  <a:pt x="176" y="138"/>
                </a:cubicBezTo>
                <a:cubicBezTo>
                  <a:pt x="361" y="179"/>
                  <a:pt x="361" y="179"/>
                  <a:pt x="361" y="179"/>
                </a:cubicBezTo>
                <a:cubicBezTo>
                  <a:pt x="330" y="262"/>
                  <a:pt x="330" y="262"/>
                  <a:pt x="330" y="262"/>
                </a:cubicBezTo>
                <a:cubicBezTo>
                  <a:pt x="328" y="260"/>
                  <a:pt x="325" y="260"/>
                  <a:pt x="322" y="260"/>
                </a:cubicBezTo>
                <a:cubicBezTo>
                  <a:pt x="292" y="246"/>
                  <a:pt x="259" y="262"/>
                  <a:pt x="248" y="293"/>
                </a:cubicBezTo>
                <a:cubicBezTo>
                  <a:pt x="237" y="323"/>
                  <a:pt x="253" y="359"/>
                  <a:pt x="283" y="370"/>
                </a:cubicBezTo>
                <a:cubicBezTo>
                  <a:pt x="314" y="381"/>
                  <a:pt x="347" y="364"/>
                  <a:pt x="358" y="337"/>
                </a:cubicBezTo>
                <a:lnTo>
                  <a:pt x="358" y="337"/>
                </a:lnTo>
                <a:cubicBezTo>
                  <a:pt x="458" y="67"/>
                  <a:pt x="458" y="67"/>
                  <a:pt x="458" y="67"/>
                </a:cubicBezTo>
                <a:lnTo>
                  <a:pt x="171" y="0"/>
                </a:lnTo>
                <a:close/>
                <a:moveTo>
                  <a:pt x="193" y="89"/>
                </a:moveTo>
                <a:lnTo>
                  <a:pt x="193" y="89"/>
                </a:lnTo>
                <a:cubicBezTo>
                  <a:pt x="204" y="61"/>
                  <a:pt x="204" y="61"/>
                  <a:pt x="204" y="61"/>
                </a:cubicBezTo>
                <a:cubicBezTo>
                  <a:pt x="388" y="102"/>
                  <a:pt x="388" y="102"/>
                  <a:pt x="388" y="102"/>
                </a:cubicBezTo>
                <a:cubicBezTo>
                  <a:pt x="377" y="130"/>
                  <a:pt x="377" y="130"/>
                  <a:pt x="377" y="130"/>
                </a:cubicBezTo>
                <a:lnTo>
                  <a:pt x="193" y="8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96" name="Freeform 68"/>
          <p:cNvSpPr>
            <a:spLocks noChangeArrowheads="1"/>
          </p:cNvSpPr>
          <p:nvPr/>
        </p:nvSpPr>
        <p:spPr bwMode="auto">
          <a:xfrm>
            <a:off x="19682278" y="6720004"/>
            <a:ext cx="149608" cy="386914"/>
          </a:xfrm>
          <a:custGeom>
            <a:avLst/>
            <a:gdLst>
              <a:gd name="T0" fmla="*/ 74 w 128"/>
              <a:gd name="T1" fmla="*/ 325 h 332"/>
              <a:gd name="T2" fmla="*/ 74 w 128"/>
              <a:gd name="T3" fmla="*/ 325 h 332"/>
              <a:gd name="T4" fmla="*/ 121 w 128"/>
              <a:gd name="T5" fmla="*/ 256 h 332"/>
              <a:gd name="T6" fmla="*/ 77 w 128"/>
              <a:gd name="T7" fmla="*/ 0 h 332"/>
              <a:gd name="T8" fmla="*/ 25 w 128"/>
              <a:gd name="T9" fmla="*/ 11 h 332"/>
              <a:gd name="T10" fmla="*/ 60 w 128"/>
              <a:gd name="T11" fmla="*/ 206 h 332"/>
              <a:gd name="T12" fmla="*/ 52 w 128"/>
              <a:gd name="T13" fmla="*/ 206 h 332"/>
              <a:gd name="T14" fmla="*/ 6 w 128"/>
              <a:gd name="T15" fmla="*/ 275 h 332"/>
              <a:gd name="T16" fmla="*/ 74 w 128"/>
              <a:gd name="T17" fmla="*/ 325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8" h="332">
                <a:moveTo>
                  <a:pt x="74" y="325"/>
                </a:moveTo>
                <a:lnTo>
                  <a:pt x="74" y="325"/>
                </a:lnTo>
                <a:cubicBezTo>
                  <a:pt x="105" y="320"/>
                  <a:pt x="127" y="286"/>
                  <a:pt x="121" y="256"/>
                </a:cubicBezTo>
                <a:cubicBezTo>
                  <a:pt x="77" y="0"/>
                  <a:pt x="77" y="0"/>
                  <a:pt x="77" y="0"/>
                </a:cubicBezTo>
                <a:cubicBezTo>
                  <a:pt x="25" y="11"/>
                  <a:pt x="25" y="11"/>
                  <a:pt x="25" y="11"/>
                </a:cubicBezTo>
                <a:cubicBezTo>
                  <a:pt x="60" y="206"/>
                  <a:pt x="60" y="206"/>
                  <a:pt x="60" y="206"/>
                </a:cubicBezTo>
                <a:cubicBezTo>
                  <a:pt x="58" y="206"/>
                  <a:pt x="55" y="206"/>
                  <a:pt x="52" y="206"/>
                </a:cubicBezTo>
                <a:cubicBezTo>
                  <a:pt x="22" y="212"/>
                  <a:pt x="0" y="245"/>
                  <a:pt x="6" y="275"/>
                </a:cubicBezTo>
                <a:cubicBezTo>
                  <a:pt x="11" y="309"/>
                  <a:pt x="41" y="331"/>
                  <a:pt x="74" y="325"/>
                </a:cubicBezTo>
              </a:path>
            </a:pathLst>
          </a:custGeom>
          <a:solidFill>
            <a:srgbClr val="5BC4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/>
          </a:p>
        </p:txBody>
      </p:sp>
      <p:grpSp>
        <p:nvGrpSpPr>
          <p:cNvPr id="4" name="Group 9"/>
          <p:cNvGrpSpPr/>
          <p:nvPr/>
        </p:nvGrpSpPr>
        <p:grpSpPr>
          <a:xfrm>
            <a:off x="17892168" y="8510119"/>
            <a:ext cx="567472" cy="577788"/>
            <a:chOff x="17535329" y="8828804"/>
            <a:chExt cx="567472" cy="577788"/>
          </a:xfrm>
        </p:grpSpPr>
        <p:sp>
          <p:nvSpPr>
            <p:cNvPr id="197" name="Freeform 69"/>
            <p:cNvSpPr>
              <a:spLocks noChangeArrowheads="1"/>
            </p:cNvSpPr>
            <p:nvPr/>
          </p:nvSpPr>
          <p:spPr bwMode="auto">
            <a:xfrm>
              <a:off x="17922238" y="9262146"/>
              <a:ext cx="87702" cy="87699"/>
            </a:xfrm>
            <a:custGeom>
              <a:avLst/>
              <a:gdLst>
                <a:gd name="T0" fmla="*/ 71 w 75"/>
                <a:gd name="T1" fmla="*/ 38 h 75"/>
                <a:gd name="T2" fmla="*/ 71 w 75"/>
                <a:gd name="T3" fmla="*/ 38 h 75"/>
                <a:gd name="T4" fmla="*/ 36 w 75"/>
                <a:gd name="T5" fmla="*/ 71 h 75"/>
                <a:gd name="T6" fmla="*/ 0 w 75"/>
                <a:gd name="T7" fmla="*/ 33 h 75"/>
                <a:gd name="T8" fmla="*/ 38 w 75"/>
                <a:gd name="T9" fmla="*/ 0 h 75"/>
                <a:gd name="T10" fmla="*/ 71 w 75"/>
                <a:gd name="T11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75">
                  <a:moveTo>
                    <a:pt x="71" y="38"/>
                  </a:moveTo>
                  <a:lnTo>
                    <a:pt x="71" y="38"/>
                  </a:lnTo>
                  <a:cubicBezTo>
                    <a:pt x="71" y="58"/>
                    <a:pt x="55" y="74"/>
                    <a:pt x="36" y="71"/>
                  </a:cubicBezTo>
                  <a:cubicBezTo>
                    <a:pt x="13" y="71"/>
                    <a:pt x="0" y="55"/>
                    <a:pt x="0" y="33"/>
                  </a:cubicBezTo>
                  <a:cubicBezTo>
                    <a:pt x="2" y="13"/>
                    <a:pt x="19" y="0"/>
                    <a:pt x="38" y="0"/>
                  </a:cubicBezTo>
                  <a:cubicBezTo>
                    <a:pt x="58" y="0"/>
                    <a:pt x="74" y="19"/>
                    <a:pt x="71" y="38"/>
                  </a:cubicBezTo>
                </a:path>
              </a:pathLst>
            </a:custGeom>
            <a:solidFill>
              <a:srgbClr val="C54D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98" name="Freeform 70"/>
            <p:cNvSpPr>
              <a:spLocks noChangeArrowheads="1"/>
            </p:cNvSpPr>
            <p:nvPr/>
          </p:nvSpPr>
          <p:spPr bwMode="auto">
            <a:xfrm>
              <a:off x="17978986" y="9344686"/>
              <a:ext cx="61906" cy="61906"/>
            </a:xfrm>
            <a:custGeom>
              <a:avLst/>
              <a:gdLst>
                <a:gd name="T0" fmla="*/ 53 w 54"/>
                <a:gd name="T1" fmla="*/ 28 h 54"/>
                <a:gd name="T2" fmla="*/ 53 w 54"/>
                <a:gd name="T3" fmla="*/ 28 h 54"/>
                <a:gd name="T4" fmla="*/ 25 w 54"/>
                <a:gd name="T5" fmla="*/ 53 h 54"/>
                <a:gd name="T6" fmla="*/ 3 w 54"/>
                <a:gd name="T7" fmla="*/ 25 h 54"/>
                <a:gd name="T8" fmla="*/ 28 w 54"/>
                <a:gd name="T9" fmla="*/ 3 h 54"/>
                <a:gd name="T10" fmla="*/ 53 w 54"/>
                <a:gd name="T11" fmla="*/ 2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4">
                  <a:moveTo>
                    <a:pt x="53" y="28"/>
                  </a:moveTo>
                  <a:lnTo>
                    <a:pt x="53" y="28"/>
                  </a:lnTo>
                  <a:cubicBezTo>
                    <a:pt x="53" y="42"/>
                    <a:pt x="39" y="53"/>
                    <a:pt x="25" y="53"/>
                  </a:cubicBezTo>
                  <a:cubicBezTo>
                    <a:pt x="11" y="53"/>
                    <a:pt x="0" y="39"/>
                    <a:pt x="3" y="25"/>
                  </a:cubicBezTo>
                  <a:cubicBezTo>
                    <a:pt x="3" y="11"/>
                    <a:pt x="14" y="0"/>
                    <a:pt x="28" y="3"/>
                  </a:cubicBezTo>
                  <a:cubicBezTo>
                    <a:pt x="42" y="3"/>
                    <a:pt x="53" y="14"/>
                    <a:pt x="53" y="28"/>
                  </a:cubicBezTo>
                </a:path>
              </a:pathLst>
            </a:custGeom>
            <a:solidFill>
              <a:srgbClr val="C54D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99" name="Freeform 71"/>
            <p:cNvSpPr>
              <a:spLocks noChangeArrowheads="1"/>
            </p:cNvSpPr>
            <p:nvPr/>
          </p:nvSpPr>
          <p:spPr bwMode="auto">
            <a:xfrm>
              <a:off x="17535329" y="8828804"/>
              <a:ext cx="567472" cy="479770"/>
            </a:xfrm>
            <a:custGeom>
              <a:avLst/>
              <a:gdLst>
                <a:gd name="T0" fmla="*/ 190 w 483"/>
                <a:gd name="T1" fmla="*/ 3 h 412"/>
                <a:gd name="T2" fmla="*/ 251 w 483"/>
                <a:gd name="T3" fmla="*/ 47 h 412"/>
                <a:gd name="T4" fmla="*/ 317 w 483"/>
                <a:gd name="T5" fmla="*/ 0 h 412"/>
                <a:gd name="T6" fmla="*/ 341 w 483"/>
                <a:gd name="T7" fmla="*/ 69 h 412"/>
                <a:gd name="T8" fmla="*/ 424 w 483"/>
                <a:gd name="T9" fmla="*/ 53 h 412"/>
                <a:gd name="T10" fmla="*/ 405 w 483"/>
                <a:gd name="T11" fmla="*/ 124 h 412"/>
                <a:gd name="T12" fmla="*/ 482 w 483"/>
                <a:gd name="T13" fmla="*/ 146 h 412"/>
                <a:gd name="T14" fmla="*/ 424 w 483"/>
                <a:gd name="T15" fmla="*/ 204 h 412"/>
                <a:gd name="T16" fmla="*/ 474 w 483"/>
                <a:gd name="T17" fmla="*/ 257 h 412"/>
                <a:gd name="T18" fmla="*/ 394 w 483"/>
                <a:gd name="T19" fmla="*/ 282 h 412"/>
                <a:gd name="T20" fmla="*/ 405 w 483"/>
                <a:gd name="T21" fmla="*/ 353 h 412"/>
                <a:gd name="T22" fmla="*/ 322 w 483"/>
                <a:gd name="T23" fmla="*/ 342 h 412"/>
                <a:gd name="T24" fmla="*/ 289 w 483"/>
                <a:gd name="T25" fmla="*/ 411 h 412"/>
                <a:gd name="T26" fmla="*/ 229 w 483"/>
                <a:gd name="T27" fmla="*/ 364 h 412"/>
                <a:gd name="T28" fmla="*/ 162 w 483"/>
                <a:gd name="T29" fmla="*/ 411 h 412"/>
                <a:gd name="T30" fmla="*/ 137 w 483"/>
                <a:gd name="T31" fmla="*/ 345 h 412"/>
                <a:gd name="T32" fmla="*/ 55 w 483"/>
                <a:gd name="T33" fmla="*/ 359 h 412"/>
                <a:gd name="T34" fmla="*/ 74 w 483"/>
                <a:gd name="T35" fmla="*/ 290 h 412"/>
                <a:gd name="T36" fmla="*/ 0 w 483"/>
                <a:gd name="T37" fmla="*/ 265 h 412"/>
                <a:gd name="T38" fmla="*/ 55 w 483"/>
                <a:gd name="T39" fmla="*/ 210 h 412"/>
                <a:gd name="T40" fmla="*/ 5 w 483"/>
                <a:gd name="T41" fmla="*/ 157 h 412"/>
                <a:gd name="T42" fmla="*/ 85 w 483"/>
                <a:gd name="T43" fmla="*/ 130 h 412"/>
                <a:gd name="T44" fmla="*/ 77 w 483"/>
                <a:gd name="T45" fmla="*/ 61 h 412"/>
                <a:gd name="T46" fmla="*/ 157 w 483"/>
                <a:gd name="T47" fmla="*/ 72 h 412"/>
                <a:gd name="T48" fmla="*/ 190 w 483"/>
                <a:gd name="T49" fmla="*/ 3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3" h="412">
                  <a:moveTo>
                    <a:pt x="190" y="3"/>
                  </a:moveTo>
                  <a:lnTo>
                    <a:pt x="251" y="47"/>
                  </a:lnTo>
                  <a:lnTo>
                    <a:pt x="317" y="0"/>
                  </a:lnTo>
                  <a:lnTo>
                    <a:pt x="341" y="69"/>
                  </a:lnTo>
                  <a:lnTo>
                    <a:pt x="424" y="53"/>
                  </a:lnTo>
                  <a:lnTo>
                    <a:pt x="405" y="124"/>
                  </a:lnTo>
                  <a:lnTo>
                    <a:pt x="482" y="146"/>
                  </a:lnTo>
                  <a:lnTo>
                    <a:pt x="424" y="204"/>
                  </a:lnTo>
                  <a:lnTo>
                    <a:pt x="474" y="257"/>
                  </a:lnTo>
                  <a:lnTo>
                    <a:pt x="394" y="282"/>
                  </a:lnTo>
                  <a:lnTo>
                    <a:pt x="405" y="353"/>
                  </a:lnTo>
                  <a:lnTo>
                    <a:pt x="322" y="342"/>
                  </a:lnTo>
                  <a:lnTo>
                    <a:pt x="289" y="411"/>
                  </a:lnTo>
                  <a:lnTo>
                    <a:pt x="229" y="364"/>
                  </a:lnTo>
                  <a:lnTo>
                    <a:pt x="162" y="411"/>
                  </a:lnTo>
                  <a:lnTo>
                    <a:pt x="137" y="345"/>
                  </a:lnTo>
                  <a:lnTo>
                    <a:pt x="55" y="359"/>
                  </a:lnTo>
                  <a:lnTo>
                    <a:pt x="74" y="290"/>
                  </a:lnTo>
                  <a:lnTo>
                    <a:pt x="0" y="265"/>
                  </a:lnTo>
                  <a:lnTo>
                    <a:pt x="55" y="210"/>
                  </a:lnTo>
                  <a:lnTo>
                    <a:pt x="5" y="157"/>
                  </a:lnTo>
                  <a:lnTo>
                    <a:pt x="85" y="130"/>
                  </a:lnTo>
                  <a:lnTo>
                    <a:pt x="77" y="61"/>
                  </a:lnTo>
                  <a:lnTo>
                    <a:pt x="157" y="72"/>
                  </a:lnTo>
                  <a:lnTo>
                    <a:pt x="190" y="3"/>
                  </a:lnTo>
                </a:path>
              </a:pathLst>
            </a:custGeom>
            <a:solidFill>
              <a:srgbClr val="C54D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</p:grpSp>
      <p:sp>
        <p:nvSpPr>
          <p:cNvPr id="200" name="Freeform 72"/>
          <p:cNvSpPr>
            <a:spLocks noChangeArrowheads="1"/>
          </p:cNvSpPr>
          <p:nvPr/>
        </p:nvSpPr>
        <p:spPr bwMode="auto">
          <a:xfrm>
            <a:off x="18769167" y="5698557"/>
            <a:ext cx="675805" cy="650013"/>
          </a:xfrm>
          <a:custGeom>
            <a:avLst/>
            <a:gdLst>
              <a:gd name="T0" fmla="*/ 66 w 577"/>
              <a:gd name="T1" fmla="*/ 166 h 556"/>
              <a:gd name="T2" fmla="*/ 66 w 577"/>
              <a:gd name="T3" fmla="*/ 166 h 556"/>
              <a:gd name="T4" fmla="*/ 27 w 577"/>
              <a:gd name="T5" fmla="*/ 147 h 556"/>
              <a:gd name="T6" fmla="*/ 58 w 577"/>
              <a:gd name="T7" fmla="*/ 89 h 556"/>
              <a:gd name="T8" fmla="*/ 127 w 577"/>
              <a:gd name="T9" fmla="*/ 67 h 556"/>
              <a:gd name="T10" fmla="*/ 137 w 577"/>
              <a:gd name="T11" fmla="*/ 103 h 556"/>
              <a:gd name="T12" fmla="*/ 149 w 577"/>
              <a:gd name="T13" fmla="*/ 125 h 556"/>
              <a:gd name="T14" fmla="*/ 284 w 577"/>
              <a:gd name="T15" fmla="*/ 0 h 556"/>
              <a:gd name="T16" fmla="*/ 388 w 577"/>
              <a:gd name="T17" fmla="*/ 72 h 556"/>
              <a:gd name="T18" fmla="*/ 361 w 577"/>
              <a:gd name="T19" fmla="*/ 92 h 556"/>
              <a:gd name="T20" fmla="*/ 311 w 577"/>
              <a:gd name="T21" fmla="*/ 125 h 556"/>
              <a:gd name="T22" fmla="*/ 339 w 577"/>
              <a:gd name="T23" fmla="*/ 188 h 556"/>
              <a:gd name="T24" fmla="*/ 411 w 577"/>
              <a:gd name="T25" fmla="*/ 216 h 556"/>
              <a:gd name="T26" fmla="*/ 430 w 577"/>
              <a:gd name="T27" fmla="*/ 169 h 556"/>
              <a:gd name="T28" fmla="*/ 449 w 577"/>
              <a:gd name="T29" fmla="*/ 133 h 556"/>
              <a:gd name="T30" fmla="*/ 576 w 577"/>
              <a:gd name="T31" fmla="*/ 265 h 556"/>
              <a:gd name="T32" fmla="*/ 452 w 577"/>
              <a:gd name="T33" fmla="*/ 387 h 556"/>
              <a:gd name="T34" fmla="*/ 477 w 577"/>
              <a:gd name="T35" fmla="*/ 403 h 556"/>
              <a:gd name="T36" fmla="*/ 515 w 577"/>
              <a:gd name="T37" fmla="*/ 423 h 556"/>
              <a:gd name="T38" fmla="*/ 480 w 577"/>
              <a:gd name="T39" fmla="*/ 494 h 556"/>
              <a:gd name="T40" fmla="*/ 422 w 577"/>
              <a:gd name="T41" fmla="*/ 519 h 556"/>
              <a:gd name="T42" fmla="*/ 400 w 577"/>
              <a:gd name="T43" fmla="*/ 483 h 556"/>
              <a:gd name="T44" fmla="*/ 372 w 577"/>
              <a:gd name="T45" fmla="*/ 461 h 556"/>
              <a:gd name="T46" fmla="*/ 278 w 577"/>
              <a:gd name="T47" fmla="*/ 555 h 556"/>
              <a:gd name="T48" fmla="*/ 0 w 577"/>
              <a:gd name="T49" fmla="*/ 276 h 556"/>
              <a:gd name="T50" fmla="*/ 88 w 577"/>
              <a:gd name="T51" fmla="*/ 191 h 556"/>
              <a:gd name="T52" fmla="*/ 66 w 577"/>
              <a:gd name="T53" fmla="*/ 166 h 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77" h="556">
                <a:moveTo>
                  <a:pt x="66" y="166"/>
                </a:moveTo>
                <a:lnTo>
                  <a:pt x="66" y="166"/>
                </a:lnTo>
                <a:cubicBezTo>
                  <a:pt x="44" y="161"/>
                  <a:pt x="30" y="158"/>
                  <a:pt x="27" y="147"/>
                </a:cubicBezTo>
                <a:cubicBezTo>
                  <a:pt x="25" y="133"/>
                  <a:pt x="33" y="111"/>
                  <a:pt x="58" y="89"/>
                </a:cubicBezTo>
                <a:cubicBezTo>
                  <a:pt x="88" y="64"/>
                  <a:pt x="110" y="58"/>
                  <a:pt x="127" y="67"/>
                </a:cubicBezTo>
                <a:cubicBezTo>
                  <a:pt x="135" y="72"/>
                  <a:pt x="137" y="86"/>
                  <a:pt x="137" y="103"/>
                </a:cubicBezTo>
                <a:cubicBezTo>
                  <a:pt x="141" y="114"/>
                  <a:pt x="141" y="119"/>
                  <a:pt x="149" y="125"/>
                </a:cubicBezTo>
                <a:cubicBezTo>
                  <a:pt x="168" y="139"/>
                  <a:pt x="231" y="75"/>
                  <a:pt x="284" y="0"/>
                </a:cubicBezTo>
                <a:cubicBezTo>
                  <a:pt x="328" y="4"/>
                  <a:pt x="394" y="56"/>
                  <a:pt x="388" y="72"/>
                </a:cubicBezTo>
                <a:cubicBezTo>
                  <a:pt x="388" y="83"/>
                  <a:pt x="372" y="86"/>
                  <a:pt x="361" y="92"/>
                </a:cubicBezTo>
                <a:cubicBezTo>
                  <a:pt x="334" y="97"/>
                  <a:pt x="317" y="108"/>
                  <a:pt x="311" y="125"/>
                </a:cubicBezTo>
                <a:cubicBezTo>
                  <a:pt x="306" y="139"/>
                  <a:pt x="309" y="161"/>
                  <a:pt x="339" y="188"/>
                </a:cubicBezTo>
                <a:cubicBezTo>
                  <a:pt x="364" y="216"/>
                  <a:pt x="394" y="227"/>
                  <a:pt x="411" y="216"/>
                </a:cubicBezTo>
                <a:cubicBezTo>
                  <a:pt x="427" y="204"/>
                  <a:pt x="438" y="197"/>
                  <a:pt x="430" y="169"/>
                </a:cubicBezTo>
                <a:cubicBezTo>
                  <a:pt x="427" y="161"/>
                  <a:pt x="424" y="139"/>
                  <a:pt x="449" y="133"/>
                </a:cubicBezTo>
                <a:cubicBezTo>
                  <a:pt x="471" y="130"/>
                  <a:pt x="551" y="199"/>
                  <a:pt x="576" y="265"/>
                </a:cubicBezTo>
                <a:cubicBezTo>
                  <a:pt x="507" y="298"/>
                  <a:pt x="449" y="365"/>
                  <a:pt x="452" y="387"/>
                </a:cubicBezTo>
                <a:cubicBezTo>
                  <a:pt x="455" y="392"/>
                  <a:pt x="460" y="403"/>
                  <a:pt x="477" y="403"/>
                </a:cubicBezTo>
                <a:cubicBezTo>
                  <a:pt x="496" y="403"/>
                  <a:pt x="507" y="408"/>
                  <a:pt x="515" y="423"/>
                </a:cubicBezTo>
                <a:cubicBezTo>
                  <a:pt x="521" y="433"/>
                  <a:pt x="515" y="455"/>
                  <a:pt x="480" y="494"/>
                </a:cubicBezTo>
                <a:cubicBezTo>
                  <a:pt x="455" y="516"/>
                  <a:pt x="433" y="522"/>
                  <a:pt x="422" y="519"/>
                </a:cubicBezTo>
                <a:cubicBezTo>
                  <a:pt x="408" y="513"/>
                  <a:pt x="405" y="500"/>
                  <a:pt x="400" y="483"/>
                </a:cubicBezTo>
                <a:cubicBezTo>
                  <a:pt x="394" y="464"/>
                  <a:pt x="388" y="458"/>
                  <a:pt x="372" y="461"/>
                </a:cubicBezTo>
                <a:cubicBezTo>
                  <a:pt x="339" y="464"/>
                  <a:pt x="306" y="502"/>
                  <a:pt x="278" y="555"/>
                </a:cubicBezTo>
                <a:cubicBezTo>
                  <a:pt x="0" y="276"/>
                  <a:pt x="0" y="276"/>
                  <a:pt x="0" y="276"/>
                </a:cubicBezTo>
                <a:cubicBezTo>
                  <a:pt x="58" y="232"/>
                  <a:pt x="91" y="210"/>
                  <a:pt x="88" y="191"/>
                </a:cubicBezTo>
                <a:cubicBezTo>
                  <a:pt x="85" y="183"/>
                  <a:pt x="85" y="172"/>
                  <a:pt x="66" y="166"/>
                </a:cubicBezTo>
              </a:path>
            </a:pathLst>
          </a:custGeom>
          <a:solidFill>
            <a:srgbClr val="B2D3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201" name="Freeform 73"/>
          <p:cNvSpPr>
            <a:spLocks noChangeArrowheads="1"/>
          </p:cNvSpPr>
          <p:nvPr/>
        </p:nvSpPr>
        <p:spPr bwMode="auto">
          <a:xfrm>
            <a:off x="15281799" y="6988263"/>
            <a:ext cx="557153" cy="562314"/>
          </a:xfrm>
          <a:custGeom>
            <a:avLst/>
            <a:gdLst>
              <a:gd name="T0" fmla="*/ 248 w 478"/>
              <a:gd name="T1" fmla="*/ 13 h 481"/>
              <a:gd name="T2" fmla="*/ 248 w 478"/>
              <a:gd name="T3" fmla="*/ 13 h 481"/>
              <a:gd name="T4" fmla="*/ 276 w 478"/>
              <a:gd name="T5" fmla="*/ 16 h 481"/>
              <a:gd name="T6" fmla="*/ 295 w 478"/>
              <a:gd name="T7" fmla="*/ 22 h 481"/>
              <a:gd name="T8" fmla="*/ 320 w 478"/>
              <a:gd name="T9" fmla="*/ 30 h 481"/>
              <a:gd name="T10" fmla="*/ 339 w 478"/>
              <a:gd name="T11" fmla="*/ 38 h 481"/>
              <a:gd name="T12" fmla="*/ 361 w 478"/>
              <a:gd name="T13" fmla="*/ 52 h 481"/>
              <a:gd name="T14" fmla="*/ 380 w 478"/>
              <a:gd name="T15" fmla="*/ 63 h 481"/>
              <a:gd name="T16" fmla="*/ 400 w 478"/>
              <a:gd name="T17" fmla="*/ 83 h 481"/>
              <a:gd name="T18" fmla="*/ 414 w 478"/>
              <a:gd name="T19" fmla="*/ 96 h 481"/>
              <a:gd name="T20" fmla="*/ 427 w 478"/>
              <a:gd name="T21" fmla="*/ 118 h 481"/>
              <a:gd name="T22" fmla="*/ 438 w 478"/>
              <a:gd name="T23" fmla="*/ 138 h 481"/>
              <a:gd name="T24" fmla="*/ 449 w 478"/>
              <a:gd name="T25" fmla="*/ 159 h 481"/>
              <a:gd name="T26" fmla="*/ 455 w 478"/>
              <a:gd name="T27" fmla="*/ 179 h 481"/>
              <a:gd name="T28" fmla="*/ 461 w 478"/>
              <a:gd name="T29" fmla="*/ 206 h 481"/>
              <a:gd name="T30" fmla="*/ 463 w 478"/>
              <a:gd name="T31" fmla="*/ 226 h 481"/>
              <a:gd name="T32" fmla="*/ 463 w 478"/>
              <a:gd name="T33" fmla="*/ 253 h 481"/>
              <a:gd name="T34" fmla="*/ 461 w 478"/>
              <a:gd name="T35" fmla="*/ 273 h 481"/>
              <a:gd name="T36" fmla="*/ 455 w 478"/>
              <a:gd name="T37" fmla="*/ 300 h 481"/>
              <a:gd name="T38" fmla="*/ 449 w 478"/>
              <a:gd name="T39" fmla="*/ 320 h 481"/>
              <a:gd name="T40" fmla="*/ 438 w 478"/>
              <a:gd name="T41" fmla="*/ 344 h 481"/>
              <a:gd name="T42" fmla="*/ 427 w 478"/>
              <a:gd name="T43" fmla="*/ 361 h 481"/>
              <a:gd name="T44" fmla="*/ 414 w 478"/>
              <a:gd name="T45" fmla="*/ 383 h 481"/>
              <a:gd name="T46" fmla="*/ 400 w 478"/>
              <a:gd name="T47" fmla="*/ 399 h 481"/>
              <a:gd name="T48" fmla="*/ 380 w 478"/>
              <a:gd name="T49" fmla="*/ 416 h 481"/>
              <a:gd name="T50" fmla="*/ 361 w 478"/>
              <a:gd name="T51" fmla="*/ 427 h 481"/>
              <a:gd name="T52" fmla="*/ 339 w 478"/>
              <a:gd name="T53" fmla="*/ 441 h 481"/>
              <a:gd name="T54" fmla="*/ 320 w 478"/>
              <a:gd name="T55" fmla="*/ 449 h 481"/>
              <a:gd name="T56" fmla="*/ 295 w 478"/>
              <a:gd name="T57" fmla="*/ 457 h 481"/>
              <a:gd name="T58" fmla="*/ 276 w 478"/>
              <a:gd name="T59" fmla="*/ 463 h 481"/>
              <a:gd name="T60" fmla="*/ 248 w 478"/>
              <a:gd name="T61" fmla="*/ 466 h 481"/>
              <a:gd name="T62" fmla="*/ 229 w 478"/>
              <a:gd name="T63" fmla="*/ 466 h 481"/>
              <a:gd name="T64" fmla="*/ 201 w 478"/>
              <a:gd name="T65" fmla="*/ 463 h 481"/>
              <a:gd name="T66" fmla="*/ 182 w 478"/>
              <a:gd name="T67" fmla="*/ 457 h 481"/>
              <a:gd name="T68" fmla="*/ 157 w 478"/>
              <a:gd name="T69" fmla="*/ 449 h 481"/>
              <a:gd name="T70" fmla="*/ 138 w 478"/>
              <a:gd name="T71" fmla="*/ 441 h 481"/>
              <a:gd name="T72" fmla="*/ 113 w 478"/>
              <a:gd name="T73" fmla="*/ 427 h 481"/>
              <a:gd name="T74" fmla="*/ 97 w 478"/>
              <a:gd name="T75" fmla="*/ 416 h 481"/>
              <a:gd name="T76" fmla="*/ 77 w 478"/>
              <a:gd name="T77" fmla="*/ 399 h 481"/>
              <a:gd name="T78" fmla="*/ 63 w 478"/>
              <a:gd name="T79" fmla="*/ 383 h 481"/>
              <a:gd name="T80" fmla="*/ 50 w 478"/>
              <a:gd name="T81" fmla="*/ 361 h 481"/>
              <a:gd name="T82" fmla="*/ 39 w 478"/>
              <a:gd name="T83" fmla="*/ 344 h 481"/>
              <a:gd name="T84" fmla="*/ 28 w 478"/>
              <a:gd name="T85" fmla="*/ 320 h 481"/>
              <a:gd name="T86" fmla="*/ 22 w 478"/>
              <a:gd name="T87" fmla="*/ 300 h 481"/>
              <a:gd name="T88" fmla="*/ 17 w 478"/>
              <a:gd name="T89" fmla="*/ 273 h 481"/>
              <a:gd name="T90" fmla="*/ 14 w 478"/>
              <a:gd name="T91" fmla="*/ 253 h 481"/>
              <a:gd name="T92" fmla="*/ 14 w 478"/>
              <a:gd name="T93" fmla="*/ 226 h 481"/>
              <a:gd name="T94" fmla="*/ 17 w 478"/>
              <a:gd name="T95" fmla="*/ 206 h 481"/>
              <a:gd name="T96" fmla="*/ 22 w 478"/>
              <a:gd name="T97" fmla="*/ 179 h 481"/>
              <a:gd name="T98" fmla="*/ 28 w 478"/>
              <a:gd name="T99" fmla="*/ 159 h 481"/>
              <a:gd name="T100" fmla="*/ 39 w 478"/>
              <a:gd name="T101" fmla="*/ 138 h 481"/>
              <a:gd name="T102" fmla="*/ 50 w 478"/>
              <a:gd name="T103" fmla="*/ 118 h 481"/>
              <a:gd name="T104" fmla="*/ 63 w 478"/>
              <a:gd name="T105" fmla="*/ 96 h 481"/>
              <a:gd name="T106" fmla="*/ 77 w 478"/>
              <a:gd name="T107" fmla="*/ 83 h 481"/>
              <a:gd name="T108" fmla="*/ 97 w 478"/>
              <a:gd name="T109" fmla="*/ 63 h 481"/>
              <a:gd name="T110" fmla="*/ 113 w 478"/>
              <a:gd name="T111" fmla="*/ 52 h 481"/>
              <a:gd name="T112" fmla="*/ 138 w 478"/>
              <a:gd name="T113" fmla="*/ 38 h 481"/>
              <a:gd name="T114" fmla="*/ 157 w 478"/>
              <a:gd name="T115" fmla="*/ 30 h 481"/>
              <a:gd name="T116" fmla="*/ 182 w 478"/>
              <a:gd name="T117" fmla="*/ 22 h 481"/>
              <a:gd name="T118" fmla="*/ 201 w 478"/>
              <a:gd name="T119" fmla="*/ 16 h 481"/>
              <a:gd name="T120" fmla="*/ 229 w 478"/>
              <a:gd name="T121" fmla="*/ 13 h 481"/>
              <a:gd name="T122" fmla="*/ 248 w 478"/>
              <a:gd name="T123" fmla="*/ 13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78" h="481">
                <a:moveTo>
                  <a:pt x="248" y="13"/>
                </a:moveTo>
                <a:lnTo>
                  <a:pt x="248" y="13"/>
                </a:lnTo>
                <a:cubicBezTo>
                  <a:pt x="254" y="30"/>
                  <a:pt x="268" y="30"/>
                  <a:pt x="276" y="16"/>
                </a:cubicBezTo>
                <a:cubicBezTo>
                  <a:pt x="284" y="5"/>
                  <a:pt x="292" y="5"/>
                  <a:pt x="295" y="22"/>
                </a:cubicBezTo>
                <a:cubicBezTo>
                  <a:pt x="298" y="38"/>
                  <a:pt x="309" y="41"/>
                  <a:pt x="320" y="30"/>
                </a:cubicBezTo>
                <a:cubicBezTo>
                  <a:pt x="331" y="19"/>
                  <a:pt x="339" y="22"/>
                  <a:pt x="339" y="38"/>
                </a:cubicBezTo>
                <a:cubicBezTo>
                  <a:pt x="339" y="55"/>
                  <a:pt x="350" y="60"/>
                  <a:pt x="361" y="52"/>
                </a:cubicBezTo>
                <a:cubicBezTo>
                  <a:pt x="375" y="44"/>
                  <a:pt x="383" y="49"/>
                  <a:pt x="380" y="63"/>
                </a:cubicBezTo>
                <a:cubicBezTo>
                  <a:pt x="375" y="80"/>
                  <a:pt x="383" y="88"/>
                  <a:pt x="400" y="83"/>
                </a:cubicBezTo>
                <a:cubicBezTo>
                  <a:pt x="414" y="77"/>
                  <a:pt x="419" y="83"/>
                  <a:pt x="414" y="96"/>
                </a:cubicBezTo>
                <a:cubicBezTo>
                  <a:pt x="405" y="110"/>
                  <a:pt x="414" y="121"/>
                  <a:pt x="427" y="118"/>
                </a:cubicBezTo>
                <a:cubicBezTo>
                  <a:pt x="444" y="116"/>
                  <a:pt x="449" y="124"/>
                  <a:pt x="438" y="138"/>
                </a:cubicBezTo>
                <a:cubicBezTo>
                  <a:pt x="430" y="149"/>
                  <a:pt x="433" y="159"/>
                  <a:pt x="449" y="159"/>
                </a:cubicBezTo>
                <a:cubicBezTo>
                  <a:pt x="466" y="163"/>
                  <a:pt x="469" y="171"/>
                  <a:pt x="455" y="179"/>
                </a:cubicBezTo>
                <a:cubicBezTo>
                  <a:pt x="444" y="190"/>
                  <a:pt x="447" y="201"/>
                  <a:pt x="461" y="206"/>
                </a:cubicBezTo>
                <a:cubicBezTo>
                  <a:pt x="477" y="209"/>
                  <a:pt x="477" y="220"/>
                  <a:pt x="463" y="226"/>
                </a:cubicBezTo>
                <a:cubicBezTo>
                  <a:pt x="449" y="234"/>
                  <a:pt x="449" y="245"/>
                  <a:pt x="463" y="253"/>
                </a:cubicBezTo>
                <a:cubicBezTo>
                  <a:pt x="477" y="259"/>
                  <a:pt x="477" y="270"/>
                  <a:pt x="461" y="273"/>
                </a:cubicBezTo>
                <a:cubicBezTo>
                  <a:pt x="447" y="278"/>
                  <a:pt x="444" y="289"/>
                  <a:pt x="455" y="300"/>
                </a:cubicBezTo>
                <a:cubicBezTo>
                  <a:pt x="469" y="309"/>
                  <a:pt x="466" y="320"/>
                  <a:pt x="449" y="320"/>
                </a:cubicBezTo>
                <a:cubicBezTo>
                  <a:pt x="433" y="320"/>
                  <a:pt x="430" y="331"/>
                  <a:pt x="438" y="344"/>
                </a:cubicBezTo>
                <a:cubicBezTo>
                  <a:pt x="449" y="356"/>
                  <a:pt x="444" y="364"/>
                  <a:pt x="427" y="361"/>
                </a:cubicBezTo>
                <a:cubicBezTo>
                  <a:pt x="414" y="358"/>
                  <a:pt x="405" y="369"/>
                  <a:pt x="414" y="383"/>
                </a:cubicBezTo>
                <a:cubicBezTo>
                  <a:pt x="419" y="397"/>
                  <a:pt x="414" y="405"/>
                  <a:pt x="400" y="399"/>
                </a:cubicBezTo>
                <a:cubicBezTo>
                  <a:pt x="383" y="394"/>
                  <a:pt x="375" y="399"/>
                  <a:pt x="380" y="416"/>
                </a:cubicBezTo>
                <a:cubicBezTo>
                  <a:pt x="383" y="430"/>
                  <a:pt x="375" y="435"/>
                  <a:pt x="361" y="427"/>
                </a:cubicBezTo>
                <a:cubicBezTo>
                  <a:pt x="350" y="419"/>
                  <a:pt x="339" y="427"/>
                  <a:pt x="339" y="441"/>
                </a:cubicBezTo>
                <a:cubicBezTo>
                  <a:pt x="339" y="457"/>
                  <a:pt x="331" y="460"/>
                  <a:pt x="320" y="449"/>
                </a:cubicBezTo>
                <a:cubicBezTo>
                  <a:pt x="309" y="438"/>
                  <a:pt x="298" y="444"/>
                  <a:pt x="295" y="457"/>
                </a:cubicBezTo>
                <a:cubicBezTo>
                  <a:pt x="292" y="474"/>
                  <a:pt x="284" y="477"/>
                  <a:pt x="276" y="463"/>
                </a:cubicBezTo>
                <a:cubicBezTo>
                  <a:pt x="268" y="449"/>
                  <a:pt x="254" y="452"/>
                  <a:pt x="248" y="466"/>
                </a:cubicBezTo>
                <a:cubicBezTo>
                  <a:pt x="243" y="480"/>
                  <a:pt x="234" y="480"/>
                  <a:pt x="229" y="466"/>
                </a:cubicBezTo>
                <a:cubicBezTo>
                  <a:pt x="223" y="452"/>
                  <a:pt x="209" y="449"/>
                  <a:pt x="201" y="463"/>
                </a:cubicBezTo>
                <a:cubicBezTo>
                  <a:pt x="193" y="477"/>
                  <a:pt x="185" y="474"/>
                  <a:pt x="182" y="457"/>
                </a:cubicBezTo>
                <a:cubicBezTo>
                  <a:pt x="179" y="444"/>
                  <a:pt x="168" y="438"/>
                  <a:pt x="157" y="449"/>
                </a:cubicBezTo>
                <a:cubicBezTo>
                  <a:pt x="146" y="460"/>
                  <a:pt x="138" y="457"/>
                  <a:pt x="138" y="441"/>
                </a:cubicBezTo>
                <a:cubicBezTo>
                  <a:pt x="138" y="427"/>
                  <a:pt x="127" y="419"/>
                  <a:pt x="113" y="427"/>
                </a:cubicBezTo>
                <a:cubicBezTo>
                  <a:pt x="102" y="435"/>
                  <a:pt x="94" y="430"/>
                  <a:pt x="97" y="416"/>
                </a:cubicBezTo>
                <a:cubicBezTo>
                  <a:pt x="102" y="399"/>
                  <a:pt x="94" y="394"/>
                  <a:pt x="77" y="399"/>
                </a:cubicBezTo>
                <a:cubicBezTo>
                  <a:pt x="63" y="405"/>
                  <a:pt x="58" y="397"/>
                  <a:pt x="63" y="383"/>
                </a:cubicBezTo>
                <a:cubicBezTo>
                  <a:pt x="72" y="369"/>
                  <a:pt x="63" y="358"/>
                  <a:pt x="50" y="361"/>
                </a:cubicBezTo>
                <a:cubicBezTo>
                  <a:pt x="33" y="364"/>
                  <a:pt x="28" y="356"/>
                  <a:pt x="39" y="344"/>
                </a:cubicBezTo>
                <a:cubicBezTo>
                  <a:pt x="47" y="331"/>
                  <a:pt x="44" y="320"/>
                  <a:pt x="28" y="320"/>
                </a:cubicBezTo>
                <a:cubicBezTo>
                  <a:pt x="11" y="320"/>
                  <a:pt x="8" y="309"/>
                  <a:pt x="22" y="300"/>
                </a:cubicBezTo>
                <a:cubicBezTo>
                  <a:pt x="33" y="289"/>
                  <a:pt x="30" y="278"/>
                  <a:pt x="17" y="273"/>
                </a:cubicBezTo>
                <a:cubicBezTo>
                  <a:pt x="0" y="270"/>
                  <a:pt x="0" y="259"/>
                  <a:pt x="14" y="253"/>
                </a:cubicBezTo>
                <a:cubicBezTo>
                  <a:pt x="28" y="245"/>
                  <a:pt x="28" y="234"/>
                  <a:pt x="14" y="226"/>
                </a:cubicBezTo>
                <a:cubicBezTo>
                  <a:pt x="0" y="220"/>
                  <a:pt x="0" y="209"/>
                  <a:pt x="17" y="206"/>
                </a:cubicBezTo>
                <a:cubicBezTo>
                  <a:pt x="30" y="201"/>
                  <a:pt x="33" y="190"/>
                  <a:pt x="22" y="179"/>
                </a:cubicBezTo>
                <a:cubicBezTo>
                  <a:pt x="8" y="171"/>
                  <a:pt x="11" y="163"/>
                  <a:pt x="28" y="159"/>
                </a:cubicBezTo>
                <a:cubicBezTo>
                  <a:pt x="44" y="159"/>
                  <a:pt x="47" y="149"/>
                  <a:pt x="39" y="138"/>
                </a:cubicBezTo>
                <a:cubicBezTo>
                  <a:pt x="28" y="124"/>
                  <a:pt x="33" y="116"/>
                  <a:pt x="50" y="118"/>
                </a:cubicBezTo>
                <a:cubicBezTo>
                  <a:pt x="63" y="121"/>
                  <a:pt x="72" y="110"/>
                  <a:pt x="63" y="96"/>
                </a:cubicBezTo>
                <a:cubicBezTo>
                  <a:pt x="58" y="83"/>
                  <a:pt x="63" y="77"/>
                  <a:pt x="77" y="83"/>
                </a:cubicBezTo>
                <a:cubicBezTo>
                  <a:pt x="94" y="88"/>
                  <a:pt x="102" y="80"/>
                  <a:pt x="97" y="63"/>
                </a:cubicBezTo>
                <a:cubicBezTo>
                  <a:pt x="94" y="49"/>
                  <a:pt x="102" y="44"/>
                  <a:pt x="113" y="52"/>
                </a:cubicBezTo>
                <a:cubicBezTo>
                  <a:pt x="127" y="60"/>
                  <a:pt x="138" y="55"/>
                  <a:pt x="138" y="38"/>
                </a:cubicBezTo>
                <a:cubicBezTo>
                  <a:pt x="138" y="22"/>
                  <a:pt x="146" y="19"/>
                  <a:pt x="157" y="30"/>
                </a:cubicBezTo>
                <a:cubicBezTo>
                  <a:pt x="168" y="41"/>
                  <a:pt x="179" y="38"/>
                  <a:pt x="182" y="22"/>
                </a:cubicBezTo>
                <a:cubicBezTo>
                  <a:pt x="185" y="5"/>
                  <a:pt x="193" y="5"/>
                  <a:pt x="201" y="16"/>
                </a:cubicBezTo>
                <a:cubicBezTo>
                  <a:pt x="209" y="30"/>
                  <a:pt x="223" y="30"/>
                  <a:pt x="229" y="13"/>
                </a:cubicBezTo>
                <a:cubicBezTo>
                  <a:pt x="234" y="0"/>
                  <a:pt x="243" y="0"/>
                  <a:pt x="248" y="13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202" name="Freeform 74"/>
          <p:cNvSpPr>
            <a:spLocks noChangeArrowheads="1"/>
          </p:cNvSpPr>
          <p:nvPr/>
        </p:nvSpPr>
        <p:spPr bwMode="auto">
          <a:xfrm>
            <a:off x="15364340" y="7070804"/>
            <a:ext cx="392071" cy="397232"/>
          </a:xfrm>
          <a:custGeom>
            <a:avLst/>
            <a:gdLst>
              <a:gd name="T0" fmla="*/ 333 w 334"/>
              <a:gd name="T1" fmla="*/ 169 h 338"/>
              <a:gd name="T2" fmla="*/ 333 w 334"/>
              <a:gd name="T3" fmla="*/ 169 h 338"/>
              <a:gd name="T4" fmla="*/ 165 w 334"/>
              <a:gd name="T5" fmla="*/ 337 h 338"/>
              <a:gd name="T6" fmla="*/ 0 w 334"/>
              <a:gd name="T7" fmla="*/ 169 h 338"/>
              <a:gd name="T8" fmla="*/ 165 w 334"/>
              <a:gd name="T9" fmla="*/ 0 h 338"/>
              <a:gd name="T10" fmla="*/ 333 w 334"/>
              <a:gd name="T11" fmla="*/ 16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4" h="338">
                <a:moveTo>
                  <a:pt x="333" y="169"/>
                </a:moveTo>
                <a:lnTo>
                  <a:pt x="333" y="169"/>
                </a:lnTo>
                <a:cubicBezTo>
                  <a:pt x="333" y="262"/>
                  <a:pt x="259" y="337"/>
                  <a:pt x="165" y="337"/>
                </a:cubicBezTo>
                <a:cubicBezTo>
                  <a:pt x="74" y="337"/>
                  <a:pt x="0" y="262"/>
                  <a:pt x="0" y="169"/>
                </a:cubicBezTo>
                <a:cubicBezTo>
                  <a:pt x="0" y="78"/>
                  <a:pt x="74" y="0"/>
                  <a:pt x="165" y="0"/>
                </a:cubicBezTo>
                <a:cubicBezTo>
                  <a:pt x="259" y="0"/>
                  <a:pt x="333" y="78"/>
                  <a:pt x="333" y="169"/>
                </a:cubicBezTo>
              </a:path>
            </a:pathLst>
          </a:cu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/>
          </a:p>
        </p:txBody>
      </p:sp>
      <p:grpSp>
        <p:nvGrpSpPr>
          <p:cNvPr id="5" name="Group 14"/>
          <p:cNvGrpSpPr/>
          <p:nvPr/>
        </p:nvGrpSpPr>
        <p:grpSpPr>
          <a:xfrm>
            <a:off x="17830262" y="7153345"/>
            <a:ext cx="546835" cy="675809"/>
            <a:chOff x="17473423" y="7472030"/>
            <a:chExt cx="546835" cy="675809"/>
          </a:xfrm>
          <a:solidFill>
            <a:schemeClr val="accent3"/>
          </a:solidFill>
        </p:grpSpPr>
        <p:sp>
          <p:nvSpPr>
            <p:cNvPr id="203" name="Freeform 75"/>
            <p:cNvSpPr>
              <a:spLocks noChangeArrowheads="1"/>
            </p:cNvSpPr>
            <p:nvPr/>
          </p:nvSpPr>
          <p:spPr bwMode="auto">
            <a:xfrm>
              <a:off x="17535329" y="7472030"/>
              <a:ext cx="484929" cy="557153"/>
            </a:xfrm>
            <a:custGeom>
              <a:avLst/>
              <a:gdLst>
                <a:gd name="T0" fmla="*/ 309 w 414"/>
                <a:gd name="T1" fmla="*/ 52 h 477"/>
                <a:gd name="T2" fmla="*/ 309 w 414"/>
                <a:gd name="T3" fmla="*/ 52 h 477"/>
                <a:gd name="T4" fmla="*/ 74 w 414"/>
                <a:gd name="T5" fmla="*/ 104 h 477"/>
                <a:gd name="T6" fmla="*/ 50 w 414"/>
                <a:gd name="T7" fmla="*/ 187 h 477"/>
                <a:gd name="T8" fmla="*/ 14 w 414"/>
                <a:gd name="T9" fmla="*/ 352 h 477"/>
                <a:gd name="T10" fmla="*/ 25 w 414"/>
                <a:gd name="T11" fmla="*/ 410 h 477"/>
                <a:gd name="T12" fmla="*/ 66 w 414"/>
                <a:gd name="T13" fmla="*/ 435 h 477"/>
                <a:gd name="T14" fmla="*/ 107 w 414"/>
                <a:gd name="T15" fmla="*/ 462 h 477"/>
                <a:gd name="T16" fmla="*/ 162 w 414"/>
                <a:gd name="T17" fmla="*/ 446 h 477"/>
                <a:gd name="T18" fmla="*/ 297 w 414"/>
                <a:gd name="T19" fmla="*/ 344 h 477"/>
                <a:gd name="T20" fmla="*/ 364 w 414"/>
                <a:gd name="T21" fmla="*/ 286 h 477"/>
                <a:gd name="T22" fmla="*/ 309 w 414"/>
                <a:gd name="T23" fmla="*/ 52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4" h="477">
                  <a:moveTo>
                    <a:pt x="309" y="52"/>
                  </a:moveTo>
                  <a:lnTo>
                    <a:pt x="309" y="52"/>
                  </a:lnTo>
                  <a:cubicBezTo>
                    <a:pt x="229" y="0"/>
                    <a:pt x="124" y="24"/>
                    <a:pt x="74" y="104"/>
                  </a:cubicBezTo>
                  <a:cubicBezTo>
                    <a:pt x="58" y="129"/>
                    <a:pt x="50" y="159"/>
                    <a:pt x="50" y="187"/>
                  </a:cubicBezTo>
                  <a:cubicBezTo>
                    <a:pt x="44" y="272"/>
                    <a:pt x="30" y="316"/>
                    <a:pt x="14" y="352"/>
                  </a:cubicBezTo>
                  <a:cubicBezTo>
                    <a:pt x="0" y="385"/>
                    <a:pt x="3" y="397"/>
                    <a:pt x="25" y="410"/>
                  </a:cubicBezTo>
                  <a:cubicBezTo>
                    <a:pt x="36" y="416"/>
                    <a:pt x="50" y="427"/>
                    <a:pt x="66" y="435"/>
                  </a:cubicBezTo>
                  <a:cubicBezTo>
                    <a:pt x="82" y="446"/>
                    <a:pt x="96" y="457"/>
                    <a:pt x="107" y="462"/>
                  </a:cubicBezTo>
                  <a:cubicBezTo>
                    <a:pt x="129" y="476"/>
                    <a:pt x="140" y="474"/>
                    <a:pt x="162" y="446"/>
                  </a:cubicBezTo>
                  <a:cubicBezTo>
                    <a:pt x="190" y="416"/>
                    <a:pt x="223" y="385"/>
                    <a:pt x="297" y="344"/>
                  </a:cubicBezTo>
                  <a:cubicBezTo>
                    <a:pt x="322" y="330"/>
                    <a:pt x="347" y="311"/>
                    <a:pt x="364" y="286"/>
                  </a:cubicBezTo>
                  <a:cubicBezTo>
                    <a:pt x="413" y="206"/>
                    <a:pt x="389" y="101"/>
                    <a:pt x="309" y="5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4" name="Freeform 76"/>
            <p:cNvSpPr>
              <a:spLocks noChangeArrowheads="1"/>
            </p:cNvSpPr>
            <p:nvPr/>
          </p:nvSpPr>
          <p:spPr bwMode="auto">
            <a:xfrm>
              <a:off x="17519850" y="7951804"/>
              <a:ext cx="149608" cy="108334"/>
            </a:xfrm>
            <a:custGeom>
              <a:avLst/>
              <a:gdLst>
                <a:gd name="T0" fmla="*/ 121 w 128"/>
                <a:gd name="T1" fmla="*/ 69 h 92"/>
                <a:gd name="T2" fmla="*/ 121 w 128"/>
                <a:gd name="T3" fmla="*/ 69 h 92"/>
                <a:gd name="T4" fmla="*/ 19 w 128"/>
                <a:gd name="T5" fmla="*/ 3 h 92"/>
                <a:gd name="T6" fmla="*/ 5 w 128"/>
                <a:gd name="T7" fmla="*/ 6 h 92"/>
                <a:gd name="T8" fmla="*/ 3 w 128"/>
                <a:gd name="T9" fmla="*/ 11 h 92"/>
                <a:gd name="T10" fmla="*/ 5 w 128"/>
                <a:gd name="T11" fmla="*/ 25 h 92"/>
                <a:gd name="T12" fmla="*/ 110 w 128"/>
                <a:gd name="T13" fmla="*/ 88 h 92"/>
                <a:gd name="T14" fmla="*/ 121 w 128"/>
                <a:gd name="T15" fmla="*/ 86 h 92"/>
                <a:gd name="T16" fmla="*/ 124 w 128"/>
                <a:gd name="T17" fmla="*/ 83 h 92"/>
                <a:gd name="T18" fmla="*/ 121 w 128"/>
                <a:gd name="T19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92">
                  <a:moveTo>
                    <a:pt x="121" y="69"/>
                  </a:moveTo>
                  <a:lnTo>
                    <a:pt x="121" y="69"/>
                  </a:lnTo>
                  <a:cubicBezTo>
                    <a:pt x="19" y="3"/>
                    <a:pt x="19" y="3"/>
                    <a:pt x="19" y="3"/>
                  </a:cubicBezTo>
                  <a:cubicBezTo>
                    <a:pt x="14" y="0"/>
                    <a:pt x="8" y="3"/>
                    <a:pt x="5" y="6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7"/>
                    <a:pt x="3" y="22"/>
                    <a:pt x="5" y="25"/>
                  </a:cubicBezTo>
                  <a:cubicBezTo>
                    <a:pt x="110" y="88"/>
                    <a:pt x="110" y="88"/>
                    <a:pt x="110" y="88"/>
                  </a:cubicBezTo>
                  <a:cubicBezTo>
                    <a:pt x="113" y="91"/>
                    <a:pt x="118" y="91"/>
                    <a:pt x="121" y="86"/>
                  </a:cubicBezTo>
                  <a:cubicBezTo>
                    <a:pt x="124" y="83"/>
                    <a:pt x="124" y="83"/>
                    <a:pt x="124" y="83"/>
                  </a:cubicBezTo>
                  <a:cubicBezTo>
                    <a:pt x="127" y="77"/>
                    <a:pt x="127" y="72"/>
                    <a:pt x="121" y="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5" name="Freeform 77"/>
            <p:cNvSpPr>
              <a:spLocks noChangeArrowheads="1"/>
            </p:cNvSpPr>
            <p:nvPr/>
          </p:nvSpPr>
          <p:spPr bwMode="auto">
            <a:xfrm>
              <a:off x="17499214" y="7987912"/>
              <a:ext cx="149608" cy="108337"/>
            </a:xfrm>
            <a:custGeom>
              <a:avLst/>
              <a:gdLst>
                <a:gd name="T0" fmla="*/ 121 w 127"/>
                <a:gd name="T1" fmla="*/ 66 h 92"/>
                <a:gd name="T2" fmla="*/ 121 w 127"/>
                <a:gd name="T3" fmla="*/ 66 h 92"/>
                <a:gd name="T4" fmla="*/ 19 w 127"/>
                <a:gd name="T5" fmla="*/ 3 h 92"/>
                <a:gd name="T6" fmla="*/ 5 w 127"/>
                <a:gd name="T7" fmla="*/ 6 h 92"/>
                <a:gd name="T8" fmla="*/ 2 w 127"/>
                <a:gd name="T9" fmla="*/ 11 h 92"/>
                <a:gd name="T10" fmla="*/ 5 w 127"/>
                <a:gd name="T11" fmla="*/ 22 h 92"/>
                <a:gd name="T12" fmla="*/ 107 w 127"/>
                <a:gd name="T13" fmla="*/ 88 h 92"/>
                <a:gd name="T14" fmla="*/ 121 w 127"/>
                <a:gd name="T15" fmla="*/ 86 h 92"/>
                <a:gd name="T16" fmla="*/ 123 w 127"/>
                <a:gd name="T17" fmla="*/ 80 h 92"/>
                <a:gd name="T18" fmla="*/ 121 w 127"/>
                <a:gd name="T19" fmla="*/ 6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92">
                  <a:moveTo>
                    <a:pt x="121" y="66"/>
                  </a:moveTo>
                  <a:lnTo>
                    <a:pt x="121" y="66"/>
                  </a:lnTo>
                  <a:cubicBezTo>
                    <a:pt x="19" y="3"/>
                    <a:pt x="19" y="3"/>
                    <a:pt x="19" y="3"/>
                  </a:cubicBezTo>
                  <a:cubicBezTo>
                    <a:pt x="13" y="0"/>
                    <a:pt x="8" y="0"/>
                    <a:pt x="5" y="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4"/>
                    <a:pt x="2" y="19"/>
                    <a:pt x="5" y="22"/>
                  </a:cubicBezTo>
                  <a:cubicBezTo>
                    <a:pt x="107" y="88"/>
                    <a:pt x="107" y="88"/>
                    <a:pt x="107" y="88"/>
                  </a:cubicBezTo>
                  <a:cubicBezTo>
                    <a:pt x="112" y="91"/>
                    <a:pt x="118" y="88"/>
                    <a:pt x="121" y="86"/>
                  </a:cubicBezTo>
                  <a:cubicBezTo>
                    <a:pt x="123" y="80"/>
                    <a:pt x="123" y="80"/>
                    <a:pt x="123" y="80"/>
                  </a:cubicBezTo>
                  <a:cubicBezTo>
                    <a:pt x="126" y="75"/>
                    <a:pt x="126" y="69"/>
                    <a:pt x="121" y="6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6" name="Freeform 78"/>
            <p:cNvSpPr>
              <a:spLocks noChangeArrowheads="1"/>
            </p:cNvSpPr>
            <p:nvPr/>
          </p:nvSpPr>
          <p:spPr bwMode="auto">
            <a:xfrm>
              <a:off x="17473423" y="8024027"/>
              <a:ext cx="149604" cy="108334"/>
            </a:xfrm>
            <a:custGeom>
              <a:avLst/>
              <a:gdLst>
                <a:gd name="T0" fmla="*/ 121 w 128"/>
                <a:gd name="T1" fmla="*/ 66 h 92"/>
                <a:gd name="T2" fmla="*/ 121 w 128"/>
                <a:gd name="T3" fmla="*/ 66 h 92"/>
                <a:gd name="T4" fmla="*/ 20 w 128"/>
                <a:gd name="T5" fmla="*/ 2 h 92"/>
                <a:gd name="T6" fmla="*/ 6 w 128"/>
                <a:gd name="T7" fmla="*/ 5 h 92"/>
                <a:gd name="T8" fmla="*/ 3 w 128"/>
                <a:gd name="T9" fmla="*/ 11 h 92"/>
                <a:gd name="T10" fmla="*/ 6 w 128"/>
                <a:gd name="T11" fmla="*/ 22 h 92"/>
                <a:gd name="T12" fmla="*/ 108 w 128"/>
                <a:gd name="T13" fmla="*/ 88 h 92"/>
                <a:gd name="T14" fmla="*/ 121 w 128"/>
                <a:gd name="T15" fmla="*/ 85 h 92"/>
                <a:gd name="T16" fmla="*/ 124 w 128"/>
                <a:gd name="T17" fmla="*/ 80 h 92"/>
                <a:gd name="T18" fmla="*/ 121 w 128"/>
                <a:gd name="T19" fmla="*/ 6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92">
                  <a:moveTo>
                    <a:pt x="121" y="66"/>
                  </a:moveTo>
                  <a:lnTo>
                    <a:pt x="121" y="66"/>
                  </a:lnTo>
                  <a:cubicBezTo>
                    <a:pt x="20" y="2"/>
                    <a:pt x="20" y="2"/>
                    <a:pt x="20" y="2"/>
                  </a:cubicBezTo>
                  <a:cubicBezTo>
                    <a:pt x="14" y="0"/>
                    <a:pt x="8" y="0"/>
                    <a:pt x="6" y="5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3"/>
                    <a:pt x="3" y="19"/>
                    <a:pt x="6" y="22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13" y="91"/>
                    <a:pt x="119" y="88"/>
                    <a:pt x="121" y="85"/>
                  </a:cubicBezTo>
                  <a:cubicBezTo>
                    <a:pt x="124" y="80"/>
                    <a:pt x="124" y="80"/>
                    <a:pt x="124" y="80"/>
                  </a:cubicBezTo>
                  <a:cubicBezTo>
                    <a:pt x="127" y="74"/>
                    <a:pt x="127" y="69"/>
                    <a:pt x="121" y="6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7" name="Freeform 79"/>
            <p:cNvSpPr>
              <a:spLocks noChangeArrowheads="1"/>
            </p:cNvSpPr>
            <p:nvPr/>
          </p:nvSpPr>
          <p:spPr bwMode="auto">
            <a:xfrm>
              <a:off x="17478579" y="8070456"/>
              <a:ext cx="103176" cy="77383"/>
            </a:xfrm>
            <a:custGeom>
              <a:avLst/>
              <a:gdLst>
                <a:gd name="T0" fmla="*/ 8 w 87"/>
                <a:gd name="T1" fmla="*/ 0 h 64"/>
                <a:gd name="T2" fmla="*/ 8 w 87"/>
                <a:gd name="T3" fmla="*/ 0 h 64"/>
                <a:gd name="T4" fmla="*/ 86 w 87"/>
                <a:gd name="T5" fmla="*/ 50 h 64"/>
                <a:gd name="T6" fmla="*/ 33 w 87"/>
                <a:gd name="T7" fmla="*/ 50 h 64"/>
                <a:gd name="T8" fmla="*/ 8 w 87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64">
                  <a:moveTo>
                    <a:pt x="8" y="0"/>
                  </a:moveTo>
                  <a:lnTo>
                    <a:pt x="8" y="0"/>
                  </a:lnTo>
                  <a:cubicBezTo>
                    <a:pt x="86" y="50"/>
                    <a:pt x="86" y="50"/>
                    <a:pt x="86" y="50"/>
                  </a:cubicBezTo>
                  <a:cubicBezTo>
                    <a:pt x="77" y="63"/>
                    <a:pt x="50" y="61"/>
                    <a:pt x="33" y="50"/>
                  </a:cubicBezTo>
                  <a:cubicBezTo>
                    <a:pt x="14" y="39"/>
                    <a:pt x="0" y="16"/>
                    <a:pt x="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</p:grpSp>
      <p:grpSp>
        <p:nvGrpSpPr>
          <p:cNvPr id="6" name="Group 12"/>
          <p:cNvGrpSpPr/>
          <p:nvPr/>
        </p:nvGrpSpPr>
        <p:grpSpPr>
          <a:xfrm>
            <a:off x="18949726" y="7045011"/>
            <a:ext cx="423023" cy="484929"/>
            <a:chOff x="18592887" y="7363696"/>
            <a:chExt cx="423023" cy="484929"/>
          </a:xfrm>
          <a:solidFill>
            <a:schemeClr val="accent1"/>
          </a:solidFill>
        </p:grpSpPr>
        <p:sp>
          <p:nvSpPr>
            <p:cNvPr id="208" name="Freeform 80"/>
            <p:cNvSpPr>
              <a:spLocks noChangeArrowheads="1"/>
            </p:cNvSpPr>
            <p:nvPr/>
          </p:nvSpPr>
          <p:spPr bwMode="auto">
            <a:xfrm>
              <a:off x="18665110" y="7363696"/>
              <a:ext cx="237306" cy="206352"/>
            </a:xfrm>
            <a:custGeom>
              <a:avLst/>
              <a:gdLst>
                <a:gd name="T0" fmla="*/ 135 w 202"/>
                <a:gd name="T1" fmla="*/ 0 h 175"/>
                <a:gd name="T2" fmla="*/ 135 w 202"/>
                <a:gd name="T3" fmla="*/ 0 h 175"/>
                <a:gd name="T4" fmla="*/ 91 w 202"/>
                <a:gd name="T5" fmla="*/ 121 h 175"/>
                <a:gd name="T6" fmla="*/ 63 w 202"/>
                <a:gd name="T7" fmla="*/ 102 h 175"/>
                <a:gd name="T8" fmla="*/ 44 w 202"/>
                <a:gd name="T9" fmla="*/ 100 h 175"/>
                <a:gd name="T10" fmla="*/ 5 w 202"/>
                <a:gd name="T11" fmla="*/ 121 h 175"/>
                <a:gd name="T12" fmla="*/ 39 w 202"/>
                <a:gd name="T13" fmla="*/ 171 h 175"/>
                <a:gd name="T14" fmla="*/ 58 w 202"/>
                <a:gd name="T15" fmla="*/ 174 h 175"/>
                <a:gd name="T16" fmla="*/ 94 w 202"/>
                <a:gd name="T17" fmla="*/ 152 h 175"/>
                <a:gd name="T18" fmla="*/ 94 w 202"/>
                <a:gd name="T19" fmla="*/ 152 h 175"/>
                <a:gd name="T20" fmla="*/ 96 w 202"/>
                <a:gd name="T21" fmla="*/ 149 h 175"/>
                <a:gd name="T22" fmla="*/ 135 w 202"/>
                <a:gd name="T23" fmla="*/ 47 h 175"/>
                <a:gd name="T24" fmla="*/ 171 w 202"/>
                <a:gd name="T25" fmla="*/ 61 h 175"/>
                <a:gd name="T26" fmla="*/ 201 w 202"/>
                <a:gd name="T27" fmla="*/ 55 h 175"/>
                <a:gd name="T28" fmla="*/ 135 w 202"/>
                <a:gd name="T2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175">
                  <a:moveTo>
                    <a:pt x="135" y="0"/>
                  </a:moveTo>
                  <a:lnTo>
                    <a:pt x="135" y="0"/>
                  </a:lnTo>
                  <a:cubicBezTo>
                    <a:pt x="91" y="121"/>
                    <a:pt x="91" y="121"/>
                    <a:pt x="91" y="121"/>
                  </a:cubicBezTo>
                  <a:cubicBezTo>
                    <a:pt x="85" y="113"/>
                    <a:pt x="74" y="107"/>
                    <a:pt x="63" y="102"/>
                  </a:cubicBezTo>
                  <a:cubicBezTo>
                    <a:pt x="58" y="100"/>
                    <a:pt x="50" y="100"/>
                    <a:pt x="44" y="100"/>
                  </a:cubicBezTo>
                  <a:cubicBezTo>
                    <a:pt x="27" y="100"/>
                    <a:pt x="11" y="107"/>
                    <a:pt x="5" y="121"/>
                  </a:cubicBezTo>
                  <a:cubicBezTo>
                    <a:pt x="0" y="141"/>
                    <a:pt x="14" y="163"/>
                    <a:pt x="39" y="171"/>
                  </a:cubicBezTo>
                  <a:cubicBezTo>
                    <a:pt x="44" y="174"/>
                    <a:pt x="50" y="174"/>
                    <a:pt x="58" y="174"/>
                  </a:cubicBezTo>
                  <a:cubicBezTo>
                    <a:pt x="74" y="174"/>
                    <a:pt x="88" y="165"/>
                    <a:pt x="94" y="152"/>
                  </a:cubicBezTo>
                  <a:lnTo>
                    <a:pt x="94" y="152"/>
                  </a:lnTo>
                  <a:cubicBezTo>
                    <a:pt x="96" y="152"/>
                    <a:pt x="96" y="149"/>
                    <a:pt x="96" y="1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46" y="58"/>
                    <a:pt x="160" y="61"/>
                    <a:pt x="171" y="61"/>
                  </a:cubicBezTo>
                  <a:cubicBezTo>
                    <a:pt x="187" y="61"/>
                    <a:pt x="201" y="55"/>
                    <a:pt x="201" y="55"/>
                  </a:cubicBezTo>
                  <a:cubicBezTo>
                    <a:pt x="157" y="53"/>
                    <a:pt x="138" y="8"/>
                    <a:pt x="13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9" name="Freeform 81"/>
            <p:cNvSpPr>
              <a:spLocks noChangeArrowheads="1"/>
            </p:cNvSpPr>
            <p:nvPr/>
          </p:nvSpPr>
          <p:spPr bwMode="auto">
            <a:xfrm>
              <a:off x="18592887" y="7472030"/>
              <a:ext cx="423023" cy="376595"/>
            </a:xfrm>
            <a:custGeom>
              <a:avLst/>
              <a:gdLst>
                <a:gd name="T0" fmla="*/ 246 w 362"/>
                <a:gd name="T1" fmla="*/ 0 h 323"/>
                <a:gd name="T2" fmla="*/ 246 w 362"/>
                <a:gd name="T3" fmla="*/ 0 h 323"/>
                <a:gd name="T4" fmla="*/ 163 w 362"/>
                <a:gd name="T5" fmla="*/ 217 h 323"/>
                <a:gd name="T6" fmla="*/ 116 w 362"/>
                <a:gd name="T7" fmla="*/ 181 h 323"/>
                <a:gd name="T8" fmla="*/ 14 w 362"/>
                <a:gd name="T9" fmla="*/ 217 h 323"/>
                <a:gd name="T10" fmla="*/ 69 w 362"/>
                <a:gd name="T11" fmla="*/ 308 h 323"/>
                <a:gd name="T12" fmla="*/ 171 w 362"/>
                <a:gd name="T13" fmla="*/ 272 h 323"/>
                <a:gd name="T14" fmla="*/ 171 w 362"/>
                <a:gd name="T15" fmla="*/ 269 h 323"/>
                <a:gd name="T16" fmla="*/ 174 w 362"/>
                <a:gd name="T17" fmla="*/ 267 h 323"/>
                <a:gd name="T18" fmla="*/ 243 w 362"/>
                <a:gd name="T19" fmla="*/ 85 h 323"/>
                <a:gd name="T20" fmla="*/ 361 w 362"/>
                <a:gd name="T21" fmla="*/ 99 h 323"/>
                <a:gd name="T22" fmla="*/ 246 w 362"/>
                <a:gd name="T2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2" h="323">
                  <a:moveTo>
                    <a:pt x="246" y="0"/>
                  </a:moveTo>
                  <a:lnTo>
                    <a:pt x="246" y="0"/>
                  </a:lnTo>
                  <a:cubicBezTo>
                    <a:pt x="163" y="217"/>
                    <a:pt x="163" y="217"/>
                    <a:pt x="163" y="217"/>
                  </a:cubicBezTo>
                  <a:cubicBezTo>
                    <a:pt x="152" y="203"/>
                    <a:pt x="135" y="190"/>
                    <a:pt x="116" y="181"/>
                  </a:cubicBezTo>
                  <a:cubicBezTo>
                    <a:pt x="72" y="168"/>
                    <a:pt x="25" y="184"/>
                    <a:pt x="14" y="217"/>
                  </a:cubicBezTo>
                  <a:cubicBezTo>
                    <a:pt x="0" y="250"/>
                    <a:pt x="25" y="292"/>
                    <a:pt x="69" y="308"/>
                  </a:cubicBezTo>
                  <a:cubicBezTo>
                    <a:pt x="113" y="322"/>
                    <a:pt x="157" y="308"/>
                    <a:pt x="171" y="272"/>
                  </a:cubicBezTo>
                  <a:lnTo>
                    <a:pt x="171" y="269"/>
                  </a:lnTo>
                  <a:cubicBezTo>
                    <a:pt x="171" y="269"/>
                    <a:pt x="174" y="269"/>
                    <a:pt x="174" y="267"/>
                  </a:cubicBezTo>
                  <a:cubicBezTo>
                    <a:pt x="243" y="85"/>
                    <a:pt x="243" y="85"/>
                    <a:pt x="243" y="85"/>
                  </a:cubicBezTo>
                  <a:cubicBezTo>
                    <a:pt x="292" y="129"/>
                    <a:pt x="361" y="99"/>
                    <a:pt x="361" y="99"/>
                  </a:cubicBezTo>
                  <a:cubicBezTo>
                    <a:pt x="284" y="90"/>
                    <a:pt x="246" y="13"/>
                    <a:pt x="246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</p:grpSp>
      <p:grpSp>
        <p:nvGrpSpPr>
          <p:cNvPr id="7" name="Group 10"/>
          <p:cNvGrpSpPr/>
          <p:nvPr/>
        </p:nvGrpSpPr>
        <p:grpSpPr>
          <a:xfrm>
            <a:off x="19316005" y="8025190"/>
            <a:ext cx="345637" cy="490087"/>
            <a:chOff x="18959166" y="8343875"/>
            <a:chExt cx="345637" cy="490087"/>
          </a:xfrm>
          <a:solidFill>
            <a:schemeClr val="accent3"/>
          </a:solidFill>
        </p:grpSpPr>
        <p:sp>
          <p:nvSpPr>
            <p:cNvPr id="210" name="Freeform 82"/>
            <p:cNvSpPr>
              <a:spLocks noChangeArrowheads="1"/>
            </p:cNvSpPr>
            <p:nvPr/>
          </p:nvSpPr>
          <p:spPr bwMode="auto">
            <a:xfrm>
              <a:off x="18959166" y="8343875"/>
              <a:ext cx="170240" cy="232145"/>
            </a:xfrm>
            <a:custGeom>
              <a:avLst/>
              <a:gdLst>
                <a:gd name="T0" fmla="*/ 60 w 144"/>
                <a:gd name="T1" fmla="*/ 0 h 197"/>
                <a:gd name="T2" fmla="*/ 60 w 144"/>
                <a:gd name="T3" fmla="*/ 0 h 197"/>
                <a:gd name="T4" fmla="*/ 74 w 144"/>
                <a:gd name="T5" fmla="*/ 130 h 197"/>
                <a:gd name="T6" fmla="*/ 49 w 144"/>
                <a:gd name="T7" fmla="*/ 122 h 197"/>
                <a:gd name="T8" fmla="*/ 44 w 144"/>
                <a:gd name="T9" fmla="*/ 125 h 197"/>
                <a:gd name="T10" fmla="*/ 0 w 144"/>
                <a:gd name="T11" fmla="*/ 166 h 197"/>
                <a:gd name="T12" fmla="*/ 44 w 144"/>
                <a:gd name="T13" fmla="*/ 196 h 197"/>
                <a:gd name="T14" fmla="*/ 52 w 144"/>
                <a:gd name="T15" fmla="*/ 196 h 197"/>
                <a:gd name="T16" fmla="*/ 93 w 144"/>
                <a:gd name="T17" fmla="*/ 155 h 197"/>
                <a:gd name="T18" fmla="*/ 93 w 144"/>
                <a:gd name="T19" fmla="*/ 152 h 197"/>
                <a:gd name="T20" fmla="*/ 93 w 144"/>
                <a:gd name="T21" fmla="*/ 152 h 197"/>
                <a:gd name="T22" fmla="*/ 80 w 144"/>
                <a:gd name="T23" fmla="*/ 42 h 197"/>
                <a:gd name="T24" fmla="*/ 93 w 144"/>
                <a:gd name="T25" fmla="*/ 45 h 197"/>
                <a:gd name="T26" fmla="*/ 143 w 144"/>
                <a:gd name="T27" fmla="*/ 20 h 197"/>
                <a:gd name="T28" fmla="*/ 118 w 144"/>
                <a:gd name="T29" fmla="*/ 22 h 197"/>
                <a:gd name="T30" fmla="*/ 60 w 144"/>
                <a:gd name="T31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4" h="197">
                  <a:moveTo>
                    <a:pt x="60" y="0"/>
                  </a:moveTo>
                  <a:lnTo>
                    <a:pt x="60" y="0"/>
                  </a:lnTo>
                  <a:cubicBezTo>
                    <a:pt x="74" y="130"/>
                    <a:pt x="74" y="130"/>
                    <a:pt x="74" y="130"/>
                  </a:cubicBezTo>
                  <a:cubicBezTo>
                    <a:pt x="69" y="125"/>
                    <a:pt x="60" y="122"/>
                    <a:pt x="49" y="122"/>
                  </a:cubicBezTo>
                  <a:cubicBezTo>
                    <a:pt x="49" y="122"/>
                    <a:pt x="46" y="122"/>
                    <a:pt x="44" y="125"/>
                  </a:cubicBezTo>
                  <a:cubicBezTo>
                    <a:pt x="16" y="127"/>
                    <a:pt x="0" y="146"/>
                    <a:pt x="0" y="166"/>
                  </a:cubicBezTo>
                  <a:cubicBezTo>
                    <a:pt x="2" y="185"/>
                    <a:pt x="22" y="196"/>
                    <a:pt x="44" y="196"/>
                  </a:cubicBezTo>
                  <a:cubicBezTo>
                    <a:pt x="46" y="196"/>
                    <a:pt x="49" y="196"/>
                    <a:pt x="52" y="196"/>
                  </a:cubicBezTo>
                  <a:cubicBezTo>
                    <a:pt x="77" y="193"/>
                    <a:pt x="96" y="174"/>
                    <a:pt x="93" y="155"/>
                  </a:cubicBezTo>
                  <a:cubicBezTo>
                    <a:pt x="93" y="152"/>
                    <a:pt x="93" y="152"/>
                    <a:pt x="93" y="152"/>
                  </a:cubicBezTo>
                  <a:lnTo>
                    <a:pt x="93" y="152"/>
                  </a:lnTo>
                  <a:cubicBezTo>
                    <a:pt x="80" y="42"/>
                    <a:pt x="80" y="42"/>
                    <a:pt x="80" y="42"/>
                  </a:cubicBezTo>
                  <a:cubicBezTo>
                    <a:pt x="85" y="45"/>
                    <a:pt x="88" y="45"/>
                    <a:pt x="93" y="45"/>
                  </a:cubicBezTo>
                  <a:cubicBezTo>
                    <a:pt x="123" y="45"/>
                    <a:pt x="143" y="20"/>
                    <a:pt x="143" y="20"/>
                  </a:cubicBezTo>
                  <a:cubicBezTo>
                    <a:pt x="135" y="22"/>
                    <a:pt x="126" y="22"/>
                    <a:pt x="118" y="22"/>
                  </a:cubicBezTo>
                  <a:cubicBezTo>
                    <a:pt x="88" y="22"/>
                    <a:pt x="63" y="3"/>
                    <a:pt x="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1" name="Freeform 83"/>
            <p:cNvSpPr>
              <a:spLocks noChangeArrowheads="1"/>
            </p:cNvSpPr>
            <p:nvPr/>
          </p:nvSpPr>
          <p:spPr bwMode="auto">
            <a:xfrm>
              <a:off x="19000434" y="8410939"/>
              <a:ext cx="304369" cy="423023"/>
            </a:xfrm>
            <a:custGeom>
              <a:avLst/>
              <a:gdLst>
                <a:gd name="T0" fmla="*/ 110 w 260"/>
                <a:gd name="T1" fmla="*/ 0 h 362"/>
                <a:gd name="T2" fmla="*/ 110 w 260"/>
                <a:gd name="T3" fmla="*/ 0 h 362"/>
                <a:gd name="T4" fmla="*/ 137 w 260"/>
                <a:gd name="T5" fmla="*/ 231 h 362"/>
                <a:gd name="T6" fmla="*/ 79 w 260"/>
                <a:gd name="T7" fmla="*/ 223 h 362"/>
                <a:gd name="T8" fmla="*/ 5 w 260"/>
                <a:gd name="T9" fmla="*/ 300 h 362"/>
                <a:gd name="T10" fmla="*/ 96 w 260"/>
                <a:gd name="T11" fmla="*/ 352 h 362"/>
                <a:gd name="T12" fmla="*/ 171 w 260"/>
                <a:gd name="T13" fmla="*/ 275 h 362"/>
                <a:gd name="T14" fmla="*/ 171 w 260"/>
                <a:gd name="T15" fmla="*/ 273 h 362"/>
                <a:gd name="T16" fmla="*/ 171 w 260"/>
                <a:gd name="T17" fmla="*/ 269 h 362"/>
                <a:gd name="T18" fmla="*/ 146 w 260"/>
                <a:gd name="T19" fmla="*/ 77 h 362"/>
                <a:gd name="T20" fmla="*/ 259 w 260"/>
                <a:gd name="T21" fmla="*/ 35 h 362"/>
                <a:gd name="T22" fmla="*/ 110 w 260"/>
                <a:gd name="T23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0" h="362">
                  <a:moveTo>
                    <a:pt x="110" y="0"/>
                  </a:moveTo>
                  <a:lnTo>
                    <a:pt x="110" y="0"/>
                  </a:lnTo>
                  <a:cubicBezTo>
                    <a:pt x="137" y="231"/>
                    <a:pt x="137" y="231"/>
                    <a:pt x="137" y="231"/>
                  </a:cubicBezTo>
                  <a:cubicBezTo>
                    <a:pt x="121" y="223"/>
                    <a:pt x="102" y="217"/>
                    <a:pt x="79" y="223"/>
                  </a:cubicBezTo>
                  <a:cubicBezTo>
                    <a:pt x="33" y="228"/>
                    <a:pt x="0" y="262"/>
                    <a:pt x="5" y="300"/>
                  </a:cubicBezTo>
                  <a:cubicBezTo>
                    <a:pt x="8" y="336"/>
                    <a:pt x="49" y="361"/>
                    <a:pt x="96" y="352"/>
                  </a:cubicBezTo>
                  <a:cubicBezTo>
                    <a:pt x="140" y="347"/>
                    <a:pt x="173" y="311"/>
                    <a:pt x="171" y="275"/>
                  </a:cubicBezTo>
                  <a:cubicBezTo>
                    <a:pt x="171" y="275"/>
                    <a:pt x="171" y="275"/>
                    <a:pt x="171" y="273"/>
                  </a:cubicBezTo>
                  <a:cubicBezTo>
                    <a:pt x="171" y="273"/>
                    <a:pt x="171" y="273"/>
                    <a:pt x="171" y="269"/>
                  </a:cubicBezTo>
                  <a:cubicBezTo>
                    <a:pt x="146" y="77"/>
                    <a:pt x="146" y="77"/>
                    <a:pt x="146" y="77"/>
                  </a:cubicBezTo>
                  <a:cubicBezTo>
                    <a:pt x="212" y="93"/>
                    <a:pt x="259" y="35"/>
                    <a:pt x="259" y="35"/>
                  </a:cubicBezTo>
                  <a:cubicBezTo>
                    <a:pt x="187" y="63"/>
                    <a:pt x="118" y="11"/>
                    <a:pt x="11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</p:grpSp>
      <p:sp>
        <p:nvSpPr>
          <p:cNvPr id="212" name="Freeform 84"/>
          <p:cNvSpPr>
            <a:spLocks noChangeArrowheads="1"/>
          </p:cNvSpPr>
          <p:nvPr/>
        </p:nvSpPr>
        <p:spPr bwMode="auto">
          <a:xfrm>
            <a:off x="17959228" y="6059673"/>
            <a:ext cx="784142" cy="686125"/>
          </a:xfrm>
          <a:custGeom>
            <a:avLst/>
            <a:gdLst>
              <a:gd name="T0" fmla="*/ 383 w 671"/>
              <a:gd name="T1" fmla="*/ 380 h 585"/>
              <a:gd name="T2" fmla="*/ 383 w 671"/>
              <a:gd name="T3" fmla="*/ 380 h 585"/>
              <a:gd name="T4" fmla="*/ 306 w 671"/>
              <a:gd name="T5" fmla="*/ 457 h 585"/>
              <a:gd name="T6" fmla="*/ 242 w 671"/>
              <a:gd name="T7" fmla="*/ 543 h 585"/>
              <a:gd name="T8" fmla="*/ 187 w 671"/>
              <a:gd name="T9" fmla="*/ 557 h 585"/>
              <a:gd name="T10" fmla="*/ 228 w 671"/>
              <a:gd name="T11" fmla="*/ 493 h 585"/>
              <a:gd name="T12" fmla="*/ 262 w 671"/>
              <a:gd name="T13" fmla="*/ 416 h 585"/>
              <a:gd name="T14" fmla="*/ 253 w 671"/>
              <a:gd name="T15" fmla="*/ 344 h 585"/>
              <a:gd name="T16" fmla="*/ 151 w 671"/>
              <a:gd name="T17" fmla="*/ 341 h 585"/>
              <a:gd name="T18" fmla="*/ 71 w 671"/>
              <a:gd name="T19" fmla="*/ 298 h 585"/>
              <a:gd name="T20" fmla="*/ 165 w 671"/>
              <a:gd name="T21" fmla="*/ 275 h 585"/>
              <a:gd name="T22" fmla="*/ 256 w 671"/>
              <a:gd name="T23" fmla="*/ 245 h 585"/>
              <a:gd name="T24" fmla="*/ 264 w 671"/>
              <a:gd name="T25" fmla="*/ 171 h 585"/>
              <a:gd name="T26" fmla="*/ 242 w 671"/>
              <a:gd name="T27" fmla="*/ 85 h 585"/>
              <a:gd name="T28" fmla="*/ 206 w 671"/>
              <a:gd name="T29" fmla="*/ 30 h 585"/>
              <a:gd name="T30" fmla="*/ 248 w 671"/>
              <a:gd name="T31" fmla="*/ 27 h 585"/>
              <a:gd name="T32" fmla="*/ 336 w 671"/>
              <a:gd name="T33" fmla="*/ 154 h 585"/>
              <a:gd name="T34" fmla="*/ 378 w 671"/>
              <a:gd name="T35" fmla="*/ 226 h 585"/>
              <a:gd name="T36" fmla="*/ 488 w 671"/>
              <a:gd name="T37" fmla="*/ 182 h 585"/>
              <a:gd name="T38" fmla="*/ 565 w 671"/>
              <a:gd name="T39" fmla="*/ 143 h 585"/>
              <a:gd name="T40" fmla="*/ 526 w 671"/>
              <a:gd name="T41" fmla="*/ 231 h 585"/>
              <a:gd name="T42" fmla="*/ 446 w 671"/>
              <a:gd name="T43" fmla="*/ 306 h 585"/>
              <a:gd name="T44" fmla="*/ 460 w 671"/>
              <a:gd name="T45" fmla="*/ 366 h 585"/>
              <a:gd name="T46" fmla="*/ 518 w 671"/>
              <a:gd name="T47" fmla="*/ 455 h 585"/>
              <a:gd name="T48" fmla="*/ 526 w 671"/>
              <a:gd name="T49" fmla="*/ 518 h 585"/>
              <a:gd name="T50" fmla="*/ 485 w 671"/>
              <a:gd name="T51" fmla="*/ 507 h 585"/>
              <a:gd name="T52" fmla="*/ 446 w 671"/>
              <a:gd name="T53" fmla="*/ 441 h 585"/>
              <a:gd name="T54" fmla="*/ 419 w 671"/>
              <a:gd name="T55" fmla="*/ 408 h 585"/>
              <a:gd name="T56" fmla="*/ 383 w 671"/>
              <a:gd name="T57" fmla="*/ 380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71" h="585">
                <a:moveTo>
                  <a:pt x="383" y="380"/>
                </a:moveTo>
                <a:lnTo>
                  <a:pt x="383" y="380"/>
                </a:lnTo>
                <a:cubicBezTo>
                  <a:pt x="333" y="350"/>
                  <a:pt x="320" y="419"/>
                  <a:pt x="306" y="457"/>
                </a:cubicBezTo>
                <a:cubicBezTo>
                  <a:pt x="292" y="491"/>
                  <a:pt x="262" y="526"/>
                  <a:pt x="242" y="543"/>
                </a:cubicBezTo>
                <a:cubicBezTo>
                  <a:pt x="226" y="559"/>
                  <a:pt x="182" y="584"/>
                  <a:pt x="187" y="557"/>
                </a:cubicBezTo>
                <a:cubicBezTo>
                  <a:pt x="192" y="534"/>
                  <a:pt x="217" y="515"/>
                  <a:pt x="228" y="493"/>
                </a:cubicBezTo>
                <a:cubicBezTo>
                  <a:pt x="245" y="468"/>
                  <a:pt x="253" y="444"/>
                  <a:pt x="262" y="416"/>
                </a:cubicBezTo>
                <a:cubicBezTo>
                  <a:pt x="264" y="402"/>
                  <a:pt x="278" y="350"/>
                  <a:pt x="253" y="344"/>
                </a:cubicBezTo>
                <a:cubicBezTo>
                  <a:pt x="220" y="336"/>
                  <a:pt x="187" y="341"/>
                  <a:pt x="151" y="341"/>
                </a:cubicBezTo>
                <a:cubicBezTo>
                  <a:pt x="124" y="341"/>
                  <a:pt x="0" y="336"/>
                  <a:pt x="71" y="298"/>
                </a:cubicBezTo>
                <a:cubicBezTo>
                  <a:pt x="99" y="284"/>
                  <a:pt x="135" y="281"/>
                  <a:pt x="165" y="275"/>
                </a:cubicBezTo>
                <a:cubicBezTo>
                  <a:pt x="187" y="273"/>
                  <a:pt x="245" y="267"/>
                  <a:pt x="256" y="245"/>
                </a:cubicBezTo>
                <a:cubicBezTo>
                  <a:pt x="267" y="223"/>
                  <a:pt x="267" y="193"/>
                  <a:pt x="264" y="171"/>
                </a:cubicBezTo>
                <a:cubicBezTo>
                  <a:pt x="259" y="143"/>
                  <a:pt x="253" y="113"/>
                  <a:pt x="242" y="85"/>
                </a:cubicBezTo>
                <a:cubicBezTo>
                  <a:pt x="234" y="69"/>
                  <a:pt x="220" y="47"/>
                  <a:pt x="206" y="30"/>
                </a:cubicBezTo>
                <a:cubicBezTo>
                  <a:pt x="182" y="0"/>
                  <a:pt x="231" y="16"/>
                  <a:pt x="248" y="27"/>
                </a:cubicBezTo>
                <a:cubicBezTo>
                  <a:pt x="303" y="63"/>
                  <a:pt x="322" y="105"/>
                  <a:pt x="336" y="154"/>
                </a:cubicBezTo>
                <a:cubicBezTo>
                  <a:pt x="342" y="176"/>
                  <a:pt x="358" y="217"/>
                  <a:pt x="378" y="226"/>
                </a:cubicBezTo>
                <a:cubicBezTo>
                  <a:pt x="405" y="240"/>
                  <a:pt x="463" y="198"/>
                  <a:pt x="488" y="182"/>
                </a:cubicBezTo>
                <a:cubicBezTo>
                  <a:pt x="513" y="165"/>
                  <a:pt x="537" y="154"/>
                  <a:pt x="565" y="143"/>
                </a:cubicBezTo>
                <a:cubicBezTo>
                  <a:pt x="670" y="107"/>
                  <a:pt x="573" y="195"/>
                  <a:pt x="526" y="231"/>
                </a:cubicBezTo>
                <a:cubicBezTo>
                  <a:pt x="490" y="256"/>
                  <a:pt x="457" y="270"/>
                  <a:pt x="446" y="306"/>
                </a:cubicBezTo>
                <a:cubicBezTo>
                  <a:pt x="438" y="330"/>
                  <a:pt x="446" y="350"/>
                  <a:pt x="460" y="366"/>
                </a:cubicBezTo>
                <a:cubicBezTo>
                  <a:pt x="482" y="391"/>
                  <a:pt x="510" y="424"/>
                  <a:pt x="518" y="455"/>
                </a:cubicBezTo>
                <a:cubicBezTo>
                  <a:pt x="524" y="468"/>
                  <a:pt x="532" y="510"/>
                  <a:pt x="526" y="518"/>
                </a:cubicBezTo>
                <a:cubicBezTo>
                  <a:pt x="518" y="540"/>
                  <a:pt x="493" y="526"/>
                  <a:pt x="485" y="507"/>
                </a:cubicBezTo>
                <a:cubicBezTo>
                  <a:pt x="474" y="482"/>
                  <a:pt x="466" y="460"/>
                  <a:pt x="446" y="441"/>
                </a:cubicBezTo>
                <a:cubicBezTo>
                  <a:pt x="438" y="430"/>
                  <a:pt x="430" y="419"/>
                  <a:pt x="419" y="408"/>
                </a:cubicBezTo>
                <a:cubicBezTo>
                  <a:pt x="411" y="397"/>
                  <a:pt x="397" y="388"/>
                  <a:pt x="383" y="380"/>
                </a:cubicBezTo>
              </a:path>
            </a:pathLst>
          </a:custGeom>
          <a:solidFill>
            <a:srgbClr val="0A3E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213" name="Freeform 85"/>
          <p:cNvSpPr>
            <a:spLocks noChangeArrowheads="1"/>
          </p:cNvSpPr>
          <p:nvPr/>
        </p:nvSpPr>
        <p:spPr bwMode="auto">
          <a:xfrm>
            <a:off x="17959228" y="6059673"/>
            <a:ext cx="784142" cy="686125"/>
          </a:xfrm>
          <a:custGeom>
            <a:avLst/>
            <a:gdLst>
              <a:gd name="T0" fmla="*/ 383 w 671"/>
              <a:gd name="T1" fmla="*/ 380 h 585"/>
              <a:gd name="T2" fmla="*/ 383 w 671"/>
              <a:gd name="T3" fmla="*/ 380 h 585"/>
              <a:gd name="T4" fmla="*/ 306 w 671"/>
              <a:gd name="T5" fmla="*/ 457 h 585"/>
              <a:gd name="T6" fmla="*/ 242 w 671"/>
              <a:gd name="T7" fmla="*/ 543 h 585"/>
              <a:gd name="T8" fmla="*/ 187 w 671"/>
              <a:gd name="T9" fmla="*/ 557 h 585"/>
              <a:gd name="T10" fmla="*/ 228 w 671"/>
              <a:gd name="T11" fmla="*/ 493 h 585"/>
              <a:gd name="T12" fmla="*/ 262 w 671"/>
              <a:gd name="T13" fmla="*/ 416 h 585"/>
              <a:gd name="T14" fmla="*/ 253 w 671"/>
              <a:gd name="T15" fmla="*/ 344 h 585"/>
              <a:gd name="T16" fmla="*/ 151 w 671"/>
              <a:gd name="T17" fmla="*/ 341 h 585"/>
              <a:gd name="T18" fmla="*/ 71 w 671"/>
              <a:gd name="T19" fmla="*/ 298 h 585"/>
              <a:gd name="T20" fmla="*/ 165 w 671"/>
              <a:gd name="T21" fmla="*/ 275 h 585"/>
              <a:gd name="T22" fmla="*/ 256 w 671"/>
              <a:gd name="T23" fmla="*/ 245 h 585"/>
              <a:gd name="T24" fmla="*/ 264 w 671"/>
              <a:gd name="T25" fmla="*/ 171 h 585"/>
              <a:gd name="T26" fmla="*/ 242 w 671"/>
              <a:gd name="T27" fmla="*/ 85 h 585"/>
              <a:gd name="T28" fmla="*/ 206 w 671"/>
              <a:gd name="T29" fmla="*/ 30 h 585"/>
              <a:gd name="T30" fmla="*/ 248 w 671"/>
              <a:gd name="T31" fmla="*/ 27 h 585"/>
              <a:gd name="T32" fmla="*/ 336 w 671"/>
              <a:gd name="T33" fmla="*/ 154 h 585"/>
              <a:gd name="T34" fmla="*/ 378 w 671"/>
              <a:gd name="T35" fmla="*/ 226 h 585"/>
              <a:gd name="T36" fmla="*/ 488 w 671"/>
              <a:gd name="T37" fmla="*/ 182 h 585"/>
              <a:gd name="T38" fmla="*/ 565 w 671"/>
              <a:gd name="T39" fmla="*/ 143 h 585"/>
              <a:gd name="T40" fmla="*/ 526 w 671"/>
              <a:gd name="T41" fmla="*/ 231 h 585"/>
              <a:gd name="T42" fmla="*/ 446 w 671"/>
              <a:gd name="T43" fmla="*/ 306 h 585"/>
              <a:gd name="T44" fmla="*/ 460 w 671"/>
              <a:gd name="T45" fmla="*/ 366 h 585"/>
              <a:gd name="T46" fmla="*/ 518 w 671"/>
              <a:gd name="T47" fmla="*/ 455 h 585"/>
              <a:gd name="T48" fmla="*/ 526 w 671"/>
              <a:gd name="T49" fmla="*/ 518 h 585"/>
              <a:gd name="T50" fmla="*/ 485 w 671"/>
              <a:gd name="T51" fmla="*/ 507 h 585"/>
              <a:gd name="T52" fmla="*/ 446 w 671"/>
              <a:gd name="T53" fmla="*/ 441 h 585"/>
              <a:gd name="T54" fmla="*/ 419 w 671"/>
              <a:gd name="T55" fmla="*/ 408 h 585"/>
              <a:gd name="T56" fmla="*/ 383 w 671"/>
              <a:gd name="T57" fmla="*/ 380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71" h="585">
                <a:moveTo>
                  <a:pt x="383" y="380"/>
                </a:moveTo>
                <a:lnTo>
                  <a:pt x="383" y="380"/>
                </a:lnTo>
                <a:cubicBezTo>
                  <a:pt x="333" y="350"/>
                  <a:pt x="320" y="419"/>
                  <a:pt x="306" y="457"/>
                </a:cubicBezTo>
                <a:cubicBezTo>
                  <a:pt x="292" y="491"/>
                  <a:pt x="262" y="526"/>
                  <a:pt x="242" y="543"/>
                </a:cubicBezTo>
                <a:cubicBezTo>
                  <a:pt x="226" y="559"/>
                  <a:pt x="182" y="584"/>
                  <a:pt x="187" y="557"/>
                </a:cubicBezTo>
                <a:cubicBezTo>
                  <a:pt x="192" y="534"/>
                  <a:pt x="217" y="515"/>
                  <a:pt x="228" y="493"/>
                </a:cubicBezTo>
                <a:cubicBezTo>
                  <a:pt x="245" y="468"/>
                  <a:pt x="253" y="444"/>
                  <a:pt x="262" y="416"/>
                </a:cubicBezTo>
                <a:cubicBezTo>
                  <a:pt x="264" y="402"/>
                  <a:pt x="278" y="350"/>
                  <a:pt x="253" y="344"/>
                </a:cubicBezTo>
                <a:cubicBezTo>
                  <a:pt x="220" y="336"/>
                  <a:pt x="187" y="341"/>
                  <a:pt x="151" y="341"/>
                </a:cubicBezTo>
                <a:cubicBezTo>
                  <a:pt x="124" y="341"/>
                  <a:pt x="0" y="336"/>
                  <a:pt x="71" y="298"/>
                </a:cubicBezTo>
                <a:cubicBezTo>
                  <a:pt x="99" y="284"/>
                  <a:pt x="135" y="281"/>
                  <a:pt x="165" y="275"/>
                </a:cubicBezTo>
                <a:cubicBezTo>
                  <a:pt x="187" y="273"/>
                  <a:pt x="245" y="267"/>
                  <a:pt x="256" y="245"/>
                </a:cubicBezTo>
                <a:cubicBezTo>
                  <a:pt x="267" y="223"/>
                  <a:pt x="267" y="193"/>
                  <a:pt x="264" y="171"/>
                </a:cubicBezTo>
                <a:cubicBezTo>
                  <a:pt x="259" y="143"/>
                  <a:pt x="253" y="113"/>
                  <a:pt x="242" y="85"/>
                </a:cubicBezTo>
                <a:cubicBezTo>
                  <a:pt x="234" y="69"/>
                  <a:pt x="220" y="47"/>
                  <a:pt x="206" y="30"/>
                </a:cubicBezTo>
                <a:cubicBezTo>
                  <a:pt x="182" y="0"/>
                  <a:pt x="231" y="16"/>
                  <a:pt x="248" y="27"/>
                </a:cubicBezTo>
                <a:cubicBezTo>
                  <a:pt x="303" y="63"/>
                  <a:pt x="322" y="105"/>
                  <a:pt x="336" y="154"/>
                </a:cubicBezTo>
                <a:cubicBezTo>
                  <a:pt x="342" y="176"/>
                  <a:pt x="358" y="217"/>
                  <a:pt x="378" y="226"/>
                </a:cubicBezTo>
                <a:cubicBezTo>
                  <a:pt x="405" y="240"/>
                  <a:pt x="463" y="198"/>
                  <a:pt x="488" y="182"/>
                </a:cubicBezTo>
                <a:cubicBezTo>
                  <a:pt x="513" y="165"/>
                  <a:pt x="537" y="154"/>
                  <a:pt x="565" y="143"/>
                </a:cubicBezTo>
                <a:cubicBezTo>
                  <a:pt x="670" y="107"/>
                  <a:pt x="573" y="195"/>
                  <a:pt x="526" y="231"/>
                </a:cubicBezTo>
                <a:cubicBezTo>
                  <a:pt x="490" y="256"/>
                  <a:pt x="457" y="270"/>
                  <a:pt x="446" y="306"/>
                </a:cubicBezTo>
                <a:cubicBezTo>
                  <a:pt x="438" y="330"/>
                  <a:pt x="446" y="350"/>
                  <a:pt x="460" y="366"/>
                </a:cubicBezTo>
                <a:cubicBezTo>
                  <a:pt x="482" y="391"/>
                  <a:pt x="510" y="424"/>
                  <a:pt x="518" y="455"/>
                </a:cubicBezTo>
                <a:cubicBezTo>
                  <a:pt x="524" y="468"/>
                  <a:pt x="532" y="510"/>
                  <a:pt x="526" y="518"/>
                </a:cubicBezTo>
                <a:cubicBezTo>
                  <a:pt x="518" y="540"/>
                  <a:pt x="493" y="526"/>
                  <a:pt x="485" y="507"/>
                </a:cubicBezTo>
                <a:cubicBezTo>
                  <a:pt x="474" y="482"/>
                  <a:pt x="466" y="460"/>
                  <a:pt x="446" y="441"/>
                </a:cubicBezTo>
                <a:cubicBezTo>
                  <a:pt x="438" y="430"/>
                  <a:pt x="430" y="419"/>
                  <a:pt x="419" y="408"/>
                </a:cubicBezTo>
                <a:cubicBezTo>
                  <a:pt x="411" y="397"/>
                  <a:pt x="397" y="388"/>
                  <a:pt x="383" y="380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218" name="Freeform 90"/>
          <p:cNvSpPr>
            <a:spLocks noChangeArrowheads="1"/>
          </p:cNvSpPr>
          <p:nvPr/>
        </p:nvSpPr>
        <p:spPr bwMode="auto">
          <a:xfrm>
            <a:off x="16654047" y="8597818"/>
            <a:ext cx="371436" cy="423023"/>
          </a:xfrm>
          <a:custGeom>
            <a:avLst/>
            <a:gdLst>
              <a:gd name="T0" fmla="*/ 160 w 318"/>
              <a:gd name="T1" fmla="*/ 100 h 363"/>
              <a:gd name="T2" fmla="*/ 160 w 318"/>
              <a:gd name="T3" fmla="*/ 100 h 363"/>
              <a:gd name="T4" fmla="*/ 66 w 318"/>
              <a:gd name="T5" fmla="*/ 144 h 363"/>
              <a:gd name="T6" fmla="*/ 14 w 318"/>
              <a:gd name="T7" fmla="*/ 55 h 363"/>
              <a:gd name="T8" fmla="*/ 107 w 318"/>
              <a:gd name="T9" fmla="*/ 11 h 363"/>
              <a:gd name="T10" fmla="*/ 160 w 318"/>
              <a:gd name="T11" fmla="*/ 100 h 363"/>
              <a:gd name="T12" fmla="*/ 297 w 318"/>
              <a:gd name="T13" fmla="*/ 75 h 363"/>
              <a:gd name="T14" fmla="*/ 297 w 318"/>
              <a:gd name="T15" fmla="*/ 75 h 363"/>
              <a:gd name="T16" fmla="*/ 55 w 318"/>
              <a:gd name="T17" fmla="*/ 295 h 363"/>
              <a:gd name="T18" fmla="*/ 22 w 318"/>
              <a:gd name="T19" fmla="*/ 284 h 363"/>
              <a:gd name="T20" fmla="*/ 262 w 318"/>
              <a:gd name="T21" fmla="*/ 64 h 363"/>
              <a:gd name="T22" fmla="*/ 297 w 318"/>
              <a:gd name="T23" fmla="*/ 75 h 363"/>
              <a:gd name="T24" fmla="*/ 57 w 318"/>
              <a:gd name="T25" fmla="*/ 69 h 363"/>
              <a:gd name="T26" fmla="*/ 57 w 318"/>
              <a:gd name="T27" fmla="*/ 69 h 363"/>
              <a:gd name="T28" fmla="*/ 77 w 318"/>
              <a:gd name="T29" fmla="*/ 108 h 363"/>
              <a:gd name="T30" fmla="*/ 118 w 318"/>
              <a:gd name="T31" fmla="*/ 88 h 363"/>
              <a:gd name="T32" fmla="*/ 96 w 318"/>
              <a:gd name="T33" fmla="*/ 47 h 363"/>
              <a:gd name="T34" fmla="*/ 57 w 318"/>
              <a:gd name="T35" fmla="*/ 69 h 363"/>
              <a:gd name="T36" fmla="*/ 303 w 318"/>
              <a:gd name="T37" fmla="*/ 304 h 363"/>
              <a:gd name="T38" fmla="*/ 303 w 318"/>
              <a:gd name="T39" fmla="*/ 304 h 363"/>
              <a:gd name="T40" fmla="*/ 209 w 318"/>
              <a:gd name="T41" fmla="*/ 348 h 363"/>
              <a:gd name="T42" fmla="*/ 157 w 318"/>
              <a:gd name="T43" fmla="*/ 260 h 363"/>
              <a:gd name="T44" fmla="*/ 250 w 318"/>
              <a:gd name="T45" fmla="*/ 216 h 363"/>
              <a:gd name="T46" fmla="*/ 303 w 318"/>
              <a:gd name="T47" fmla="*/ 304 h 363"/>
              <a:gd name="T48" fmla="*/ 198 w 318"/>
              <a:gd name="T49" fmla="*/ 274 h 363"/>
              <a:gd name="T50" fmla="*/ 198 w 318"/>
              <a:gd name="T51" fmla="*/ 274 h 363"/>
              <a:gd name="T52" fmla="*/ 220 w 318"/>
              <a:gd name="T53" fmla="*/ 312 h 363"/>
              <a:gd name="T54" fmla="*/ 262 w 318"/>
              <a:gd name="T55" fmla="*/ 293 h 363"/>
              <a:gd name="T56" fmla="*/ 240 w 318"/>
              <a:gd name="T57" fmla="*/ 251 h 363"/>
              <a:gd name="T58" fmla="*/ 198 w 318"/>
              <a:gd name="T59" fmla="*/ 274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8" h="363">
                <a:moveTo>
                  <a:pt x="160" y="100"/>
                </a:moveTo>
                <a:lnTo>
                  <a:pt x="160" y="100"/>
                </a:lnTo>
                <a:cubicBezTo>
                  <a:pt x="149" y="144"/>
                  <a:pt x="107" y="158"/>
                  <a:pt x="66" y="144"/>
                </a:cubicBezTo>
                <a:cubicBezTo>
                  <a:pt x="25" y="133"/>
                  <a:pt x="0" y="100"/>
                  <a:pt x="14" y="55"/>
                </a:cubicBezTo>
                <a:cubicBezTo>
                  <a:pt x="27" y="11"/>
                  <a:pt x="68" y="0"/>
                  <a:pt x="107" y="11"/>
                </a:cubicBezTo>
                <a:cubicBezTo>
                  <a:pt x="149" y="25"/>
                  <a:pt x="173" y="58"/>
                  <a:pt x="160" y="100"/>
                </a:cubicBezTo>
                <a:close/>
                <a:moveTo>
                  <a:pt x="297" y="75"/>
                </a:moveTo>
                <a:lnTo>
                  <a:pt x="297" y="75"/>
                </a:lnTo>
                <a:cubicBezTo>
                  <a:pt x="55" y="295"/>
                  <a:pt x="55" y="295"/>
                  <a:pt x="55" y="295"/>
                </a:cubicBezTo>
                <a:cubicBezTo>
                  <a:pt x="22" y="284"/>
                  <a:pt x="22" y="284"/>
                  <a:pt x="22" y="284"/>
                </a:cubicBezTo>
                <a:cubicBezTo>
                  <a:pt x="262" y="64"/>
                  <a:pt x="262" y="64"/>
                  <a:pt x="262" y="64"/>
                </a:cubicBezTo>
                <a:lnTo>
                  <a:pt x="297" y="75"/>
                </a:lnTo>
                <a:close/>
                <a:moveTo>
                  <a:pt x="57" y="69"/>
                </a:moveTo>
                <a:lnTo>
                  <a:pt x="57" y="69"/>
                </a:lnTo>
                <a:cubicBezTo>
                  <a:pt x="52" y="86"/>
                  <a:pt x="60" y="102"/>
                  <a:pt x="77" y="108"/>
                </a:cubicBezTo>
                <a:cubicBezTo>
                  <a:pt x="93" y="113"/>
                  <a:pt x="113" y="105"/>
                  <a:pt x="118" y="88"/>
                </a:cubicBezTo>
                <a:cubicBezTo>
                  <a:pt x="124" y="72"/>
                  <a:pt x="113" y="53"/>
                  <a:pt x="96" y="47"/>
                </a:cubicBezTo>
                <a:cubicBezTo>
                  <a:pt x="80" y="42"/>
                  <a:pt x="63" y="53"/>
                  <a:pt x="57" y="69"/>
                </a:cubicBezTo>
                <a:close/>
                <a:moveTo>
                  <a:pt x="303" y="304"/>
                </a:moveTo>
                <a:lnTo>
                  <a:pt x="303" y="304"/>
                </a:lnTo>
                <a:cubicBezTo>
                  <a:pt x="289" y="348"/>
                  <a:pt x="250" y="362"/>
                  <a:pt x="209" y="348"/>
                </a:cubicBezTo>
                <a:cubicBezTo>
                  <a:pt x="168" y="334"/>
                  <a:pt x="143" y="301"/>
                  <a:pt x="157" y="260"/>
                </a:cubicBezTo>
                <a:cubicBezTo>
                  <a:pt x="171" y="216"/>
                  <a:pt x="209" y="205"/>
                  <a:pt x="250" y="216"/>
                </a:cubicBezTo>
                <a:cubicBezTo>
                  <a:pt x="289" y="229"/>
                  <a:pt x="317" y="262"/>
                  <a:pt x="303" y="304"/>
                </a:cubicBezTo>
                <a:close/>
                <a:moveTo>
                  <a:pt x="198" y="274"/>
                </a:moveTo>
                <a:lnTo>
                  <a:pt x="198" y="274"/>
                </a:lnTo>
                <a:cubicBezTo>
                  <a:pt x="196" y="290"/>
                  <a:pt x="204" y="306"/>
                  <a:pt x="220" y="312"/>
                </a:cubicBezTo>
                <a:cubicBezTo>
                  <a:pt x="237" y="317"/>
                  <a:pt x="256" y="309"/>
                  <a:pt x="262" y="293"/>
                </a:cubicBezTo>
                <a:cubicBezTo>
                  <a:pt x="264" y="274"/>
                  <a:pt x="256" y="257"/>
                  <a:pt x="240" y="251"/>
                </a:cubicBezTo>
                <a:cubicBezTo>
                  <a:pt x="223" y="246"/>
                  <a:pt x="204" y="257"/>
                  <a:pt x="198" y="2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219" name="Freeform 91"/>
          <p:cNvSpPr>
            <a:spLocks noChangeArrowheads="1"/>
          </p:cNvSpPr>
          <p:nvPr/>
        </p:nvSpPr>
        <p:spPr bwMode="auto">
          <a:xfrm>
            <a:off x="16824290" y="5151719"/>
            <a:ext cx="428184" cy="314689"/>
          </a:xfrm>
          <a:custGeom>
            <a:avLst/>
            <a:gdLst>
              <a:gd name="T0" fmla="*/ 88 w 368"/>
              <a:gd name="T1" fmla="*/ 138 h 271"/>
              <a:gd name="T2" fmla="*/ 165 w 368"/>
              <a:gd name="T3" fmla="*/ 52 h 271"/>
              <a:gd name="T4" fmla="*/ 204 w 368"/>
              <a:gd name="T5" fmla="*/ 63 h 271"/>
              <a:gd name="T6" fmla="*/ 218 w 368"/>
              <a:gd name="T7" fmla="*/ 179 h 271"/>
              <a:gd name="T8" fmla="*/ 295 w 368"/>
              <a:gd name="T9" fmla="*/ 93 h 271"/>
              <a:gd name="T10" fmla="*/ 367 w 368"/>
              <a:gd name="T11" fmla="*/ 116 h 271"/>
              <a:gd name="T12" fmla="*/ 215 w 368"/>
              <a:gd name="T13" fmla="*/ 270 h 271"/>
              <a:gd name="T14" fmla="*/ 171 w 368"/>
              <a:gd name="T15" fmla="*/ 256 h 271"/>
              <a:gd name="T16" fmla="*/ 157 w 368"/>
              <a:gd name="T17" fmla="*/ 141 h 271"/>
              <a:gd name="T18" fmla="*/ 80 w 368"/>
              <a:gd name="T19" fmla="*/ 229 h 271"/>
              <a:gd name="T20" fmla="*/ 39 w 368"/>
              <a:gd name="T21" fmla="*/ 215 h 271"/>
              <a:gd name="T22" fmla="*/ 0 w 368"/>
              <a:gd name="T23" fmla="*/ 0 h 271"/>
              <a:gd name="T24" fmla="*/ 72 w 368"/>
              <a:gd name="T25" fmla="*/ 25 h 271"/>
              <a:gd name="T26" fmla="*/ 88 w 368"/>
              <a:gd name="T27" fmla="*/ 138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8" h="271">
                <a:moveTo>
                  <a:pt x="88" y="138"/>
                </a:moveTo>
                <a:lnTo>
                  <a:pt x="165" y="52"/>
                </a:lnTo>
                <a:lnTo>
                  <a:pt x="204" y="63"/>
                </a:lnTo>
                <a:lnTo>
                  <a:pt x="218" y="179"/>
                </a:lnTo>
                <a:lnTo>
                  <a:pt x="295" y="93"/>
                </a:lnTo>
                <a:lnTo>
                  <a:pt x="367" y="116"/>
                </a:lnTo>
                <a:lnTo>
                  <a:pt x="215" y="270"/>
                </a:lnTo>
                <a:lnTo>
                  <a:pt x="171" y="256"/>
                </a:lnTo>
                <a:lnTo>
                  <a:pt x="157" y="141"/>
                </a:lnTo>
                <a:lnTo>
                  <a:pt x="80" y="229"/>
                </a:lnTo>
                <a:lnTo>
                  <a:pt x="39" y="215"/>
                </a:lnTo>
                <a:lnTo>
                  <a:pt x="0" y="0"/>
                </a:lnTo>
                <a:lnTo>
                  <a:pt x="72" y="25"/>
                </a:lnTo>
                <a:lnTo>
                  <a:pt x="88" y="138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grpSp>
        <p:nvGrpSpPr>
          <p:cNvPr id="8" name="Group 13"/>
          <p:cNvGrpSpPr/>
          <p:nvPr/>
        </p:nvGrpSpPr>
        <p:grpSpPr>
          <a:xfrm>
            <a:off x="16385790" y="6033881"/>
            <a:ext cx="732552" cy="448817"/>
            <a:chOff x="16028951" y="6352566"/>
            <a:chExt cx="732552" cy="448817"/>
          </a:xfrm>
          <a:solidFill>
            <a:schemeClr val="accent1"/>
          </a:solidFill>
        </p:grpSpPr>
        <p:sp>
          <p:nvSpPr>
            <p:cNvPr id="220" name="Freeform 92"/>
            <p:cNvSpPr>
              <a:spLocks noChangeArrowheads="1"/>
            </p:cNvSpPr>
            <p:nvPr/>
          </p:nvSpPr>
          <p:spPr bwMode="auto">
            <a:xfrm>
              <a:off x="16028951" y="6352566"/>
              <a:ext cx="134130" cy="366275"/>
            </a:xfrm>
            <a:custGeom>
              <a:avLst/>
              <a:gdLst>
                <a:gd name="T0" fmla="*/ 69 w 114"/>
                <a:gd name="T1" fmla="*/ 311 h 312"/>
                <a:gd name="T2" fmla="*/ 69 w 114"/>
                <a:gd name="T3" fmla="*/ 311 h 312"/>
                <a:gd name="T4" fmla="*/ 0 w 114"/>
                <a:gd name="T5" fmla="*/ 300 h 312"/>
                <a:gd name="T6" fmla="*/ 28 w 114"/>
                <a:gd name="T7" fmla="*/ 110 h 312"/>
                <a:gd name="T8" fmla="*/ 97 w 114"/>
                <a:gd name="T9" fmla="*/ 121 h 312"/>
                <a:gd name="T10" fmla="*/ 69 w 114"/>
                <a:gd name="T11" fmla="*/ 311 h 312"/>
                <a:gd name="T12" fmla="*/ 110 w 114"/>
                <a:gd name="T13" fmla="*/ 46 h 312"/>
                <a:gd name="T14" fmla="*/ 110 w 114"/>
                <a:gd name="T15" fmla="*/ 46 h 312"/>
                <a:gd name="T16" fmla="*/ 66 w 114"/>
                <a:gd name="T17" fmla="*/ 80 h 312"/>
                <a:gd name="T18" fmla="*/ 33 w 114"/>
                <a:gd name="T19" fmla="*/ 35 h 312"/>
                <a:gd name="T20" fmla="*/ 77 w 114"/>
                <a:gd name="T21" fmla="*/ 5 h 312"/>
                <a:gd name="T22" fmla="*/ 110 w 114"/>
                <a:gd name="T23" fmla="*/ 4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312">
                  <a:moveTo>
                    <a:pt x="69" y="311"/>
                  </a:moveTo>
                  <a:lnTo>
                    <a:pt x="69" y="311"/>
                  </a:lnTo>
                  <a:cubicBezTo>
                    <a:pt x="0" y="300"/>
                    <a:pt x="0" y="300"/>
                    <a:pt x="0" y="300"/>
                  </a:cubicBezTo>
                  <a:cubicBezTo>
                    <a:pt x="28" y="110"/>
                    <a:pt x="28" y="110"/>
                    <a:pt x="28" y="110"/>
                  </a:cubicBezTo>
                  <a:cubicBezTo>
                    <a:pt x="97" y="121"/>
                    <a:pt x="97" y="121"/>
                    <a:pt x="97" y="121"/>
                  </a:cubicBezTo>
                  <a:lnTo>
                    <a:pt x="69" y="311"/>
                  </a:lnTo>
                  <a:close/>
                  <a:moveTo>
                    <a:pt x="110" y="46"/>
                  </a:moveTo>
                  <a:lnTo>
                    <a:pt x="110" y="46"/>
                  </a:lnTo>
                  <a:cubicBezTo>
                    <a:pt x="108" y="69"/>
                    <a:pt x="88" y="82"/>
                    <a:pt x="66" y="80"/>
                  </a:cubicBezTo>
                  <a:cubicBezTo>
                    <a:pt x="47" y="77"/>
                    <a:pt x="31" y="58"/>
                    <a:pt x="33" y="35"/>
                  </a:cubicBezTo>
                  <a:cubicBezTo>
                    <a:pt x="36" y="16"/>
                    <a:pt x="58" y="0"/>
                    <a:pt x="77" y="5"/>
                  </a:cubicBezTo>
                  <a:cubicBezTo>
                    <a:pt x="99" y="8"/>
                    <a:pt x="113" y="27"/>
                    <a:pt x="110" y="4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1" name="Freeform 93"/>
            <p:cNvSpPr>
              <a:spLocks noChangeArrowheads="1"/>
            </p:cNvSpPr>
            <p:nvPr/>
          </p:nvSpPr>
          <p:spPr bwMode="auto">
            <a:xfrm>
              <a:off x="16183716" y="6512488"/>
              <a:ext cx="232145" cy="232149"/>
            </a:xfrm>
            <a:custGeom>
              <a:avLst/>
              <a:gdLst>
                <a:gd name="T0" fmla="*/ 86 w 200"/>
                <a:gd name="T1" fmla="*/ 0 h 199"/>
                <a:gd name="T2" fmla="*/ 141 w 200"/>
                <a:gd name="T3" fmla="*/ 8 h 199"/>
                <a:gd name="T4" fmla="*/ 133 w 200"/>
                <a:gd name="T5" fmla="*/ 74 h 199"/>
                <a:gd name="T6" fmla="*/ 199 w 200"/>
                <a:gd name="T7" fmla="*/ 82 h 199"/>
                <a:gd name="T8" fmla="*/ 191 w 200"/>
                <a:gd name="T9" fmla="*/ 140 h 199"/>
                <a:gd name="T10" fmla="*/ 125 w 200"/>
                <a:gd name="T11" fmla="*/ 129 h 199"/>
                <a:gd name="T12" fmla="*/ 114 w 200"/>
                <a:gd name="T13" fmla="*/ 198 h 199"/>
                <a:gd name="T14" fmla="*/ 58 w 200"/>
                <a:gd name="T15" fmla="*/ 190 h 199"/>
                <a:gd name="T16" fmla="*/ 69 w 200"/>
                <a:gd name="T17" fmla="*/ 121 h 199"/>
                <a:gd name="T18" fmla="*/ 0 w 200"/>
                <a:gd name="T19" fmla="*/ 113 h 199"/>
                <a:gd name="T20" fmla="*/ 9 w 200"/>
                <a:gd name="T21" fmla="*/ 57 h 199"/>
                <a:gd name="T22" fmla="*/ 75 w 200"/>
                <a:gd name="T23" fmla="*/ 66 h 199"/>
                <a:gd name="T24" fmla="*/ 86 w 200"/>
                <a:gd name="T2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199">
                  <a:moveTo>
                    <a:pt x="86" y="0"/>
                  </a:moveTo>
                  <a:lnTo>
                    <a:pt x="141" y="8"/>
                  </a:lnTo>
                  <a:lnTo>
                    <a:pt x="133" y="74"/>
                  </a:lnTo>
                  <a:lnTo>
                    <a:pt x="199" y="82"/>
                  </a:lnTo>
                  <a:lnTo>
                    <a:pt x="191" y="140"/>
                  </a:lnTo>
                  <a:lnTo>
                    <a:pt x="125" y="129"/>
                  </a:lnTo>
                  <a:lnTo>
                    <a:pt x="114" y="198"/>
                  </a:lnTo>
                  <a:lnTo>
                    <a:pt x="58" y="190"/>
                  </a:lnTo>
                  <a:lnTo>
                    <a:pt x="69" y="121"/>
                  </a:lnTo>
                  <a:lnTo>
                    <a:pt x="0" y="113"/>
                  </a:lnTo>
                  <a:lnTo>
                    <a:pt x="9" y="57"/>
                  </a:lnTo>
                  <a:lnTo>
                    <a:pt x="75" y="66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2" name="Freeform 94"/>
            <p:cNvSpPr>
              <a:spLocks noChangeArrowheads="1"/>
            </p:cNvSpPr>
            <p:nvPr/>
          </p:nvSpPr>
          <p:spPr bwMode="auto">
            <a:xfrm>
              <a:off x="16451973" y="6429947"/>
              <a:ext cx="309530" cy="371436"/>
            </a:xfrm>
            <a:custGeom>
              <a:avLst/>
              <a:gdLst>
                <a:gd name="T0" fmla="*/ 152 w 263"/>
                <a:gd name="T1" fmla="*/ 286 h 318"/>
                <a:gd name="T2" fmla="*/ 152 w 263"/>
                <a:gd name="T3" fmla="*/ 286 h 318"/>
                <a:gd name="T4" fmla="*/ 152 w 263"/>
                <a:gd name="T5" fmla="*/ 286 h 318"/>
                <a:gd name="T6" fmla="*/ 91 w 263"/>
                <a:gd name="T7" fmla="*/ 306 h 318"/>
                <a:gd name="T8" fmla="*/ 9 w 263"/>
                <a:gd name="T9" fmla="*/ 190 h 318"/>
                <a:gd name="T10" fmla="*/ 119 w 263"/>
                <a:gd name="T11" fmla="*/ 102 h 318"/>
                <a:gd name="T12" fmla="*/ 174 w 263"/>
                <a:gd name="T13" fmla="*/ 135 h 318"/>
                <a:gd name="T14" fmla="*/ 193 w 263"/>
                <a:gd name="T15" fmla="*/ 0 h 318"/>
                <a:gd name="T16" fmla="*/ 262 w 263"/>
                <a:gd name="T17" fmla="*/ 8 h 318"/>
                <a:gd name="T18" fmla="*/ 218 w 263"/>
                <a:gd name="T19" fmla="*/ 317 h 318"/>
                <a:gd name="T20" fmla="*/ 149 w 263"/>
                <a:gd name="T21" fmla="*/ 306 h 318"/>
                <a:gd name="T22" fmla="*/ 152 w 263"/>
                <a:gd name="T23" fmla="*/ 286 h 318"/>
                <a:gd name="T24" fmla="*/ 80 w 263"/>
                <a:gd name="T25" fmla="*/ 201 h 318"/>
                <a:gd name="T26" fmla="*/ 80 w 263"/>
                <a:gd name="T27" fmla="*/ 201 h 318"/>
                <a:gd name="T28" fmla="*/ 116 w 263"/>
                <a:gd name="T29" fmla="*/ 248 h 318"/>
                <a:gd name="T30" fmla="*/ 166 w 263"/>
                <a:gd name="T31" fmla="*/ 212 h 318"/>
                <a:gd name="T32" fmla="*/ 127 w 263"/>
                <a:gd name="T33" fmla="*/ 162 h 318"/>
                <a:gd name="T34" fmla="*/ 80 w 263"/>
                <a:gd name="T35" fmla="*/ 20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3" h="318">
                  <a:moveTo>
                    <a:pt x="152" y="286"/>
                  </a:moveTo>
                  <a:lnTo>
                    <a:pt x="152" y="286"/>
                  </a:lnTo>
                  <a:lnTo>
                    <a:pt x="152" y="286"/>
                  </a:lnTo>
                  <a:cubicBezTo>
                    <a:pt x="138" y="303"/>
                    <a:pt x="114" y="308"/>
                    <a:pt x="91" y="306"/>
                  </a:cubicBezTo>
                  <a:cubicBezTo>
                    <a:pt x="33" y="297"/>
                    <a:pt x="0" y="245"/>
                    <a:pt x="9" y="190"/>
                  </a:cubicBezTo>
                  <a:cubicBezTo>
                    <a:pt x="17" y="135"/>
                    <a:pt x="64" y="93"/>
                    <a:pt x="119" y="102"/>
                  </a:cubicBezTo>
                  <a:cubicBezTo>
                    <a:pt x="141" y="104"/>
                    <a:pt x="163" y="116"/>
                    <a:pt x="174" y="135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62" y="8"/>
                    <a:pt x="262" y="8"/>
                    <a:pt x="262" y="8"/>
                  </a:cubicBezTo>
                  <a:cubicBezTo>
                    <a:pt x="218" y="317"/>
                    <a:pt x="218" y="317"/>
                    <a:pt x="218" y="317"/>
                  </a:cubicBezTo>
                  <a:cubicBezTo>
                    <a:pt x="149" y="306"/>
                    <a:pt x="149" y="306"/>
                    <a:pt x="149" y="306"/>
                  </a:cubicBezTo>
                  <a:lnTo>
                    <a:pt x="152" y="286"/>
                  </a:lnTo>
                  <a:close/>
                  <a:moveTo>
                    <a:pt x="80" y="201"/>
                  </a:moveTo>
                  <a:lnTo>
                    <a:pt x="80" y="201"/>
                  </a:lnTo>
                  <a:cubicBezTo>
                    <a:pt x="75" y="223"/>
                    <a:pt x="89" y="245"/>
                    <a:pt x="116" y="248"/>
                  </a:cubicBezTo>
                  <a:cubicBezTo>
                    <a:pt x="144" y="254"/>
                    <a:pt x="163" y="237"/>
                    <a:pt x="166" y="212"/>
                  </a:cubicBezTo>
                  <a:cubicBezTo>
                    <a:pt x="168" y="187"/>
                    <a:pt x="155" y="168"/>
                    <a:pt x="127" y="162"/>
                  </a:cubicBezTo>
                  <a:cubicBezTo>
                    <a:pt x="102" y="160"/>
                    <a:pt x="83" y="176"/>
                    <a:pt x="80" y="2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</p:grpSp>
      <p:sp>
        <p:nvSpPr>
          <p:cNvPr id="223" name="Freeform 95"/>
          <p:cNvSpPr>
            <a:spLocks noChangeArrowheads="1"/>
          </p:cNvSpPr>
          <p:nvPr/>
        </p:nvSpPr>
        <p:spPr bwMode="auto">
          <a:xfrm>
            <a:off x="15746095" y="5791417"/>
            <a:ext cx="371436" cy="443659"/>
          </a:xfrm>
          <a:custGeom>
            <a:avLst/>
            <a:gdLst>
              <a:gd name="T0" fmla="*/ 64 w 318"/>
              <a:gd name="T1" fmla="*/ 278 h 381"/>
              <a:gd name="T2" fmla="*/ 44 w 318"/>
              <a:gd name="T3" fmla="*/ 369 h 381"/>
              <a:gd name="T4" fmla="*/ 0 w 318"/>
              <a:gd name="T5" fmla="*/ 380 h 381"/>
              <a:gd name="T6" fmla="*/ 77 w 318"/>
              <a:gd name="T7" fmla="*/ 0 h 381"/>
              <a:gd name="T8" fmla="*/ 317 w 318"/>
              <a:gd name="T9" fmla="*/ 306 h 381"/>
              <a:gd name="T10" fmla="*/ 273 w 318"/>
              <a:gd name="T11" fmla="*/ 317 h 381"/>
              <a:gd name="T12" fmla="*/ 215 w 318"/>
              <a:gd name="T13" fmla="*/ 242 h 381"/>
              <a:gd name="T14" fmla="*/ 64 w 318"/>
              <a:gd name="T15" fmla="*/ 278 h 381"/>
              <a:gd name="T16" fmla="*/ 99 w 318"/>
              <a:gd name="T17" fmla="*/ 88 h 381"/>
              <a:gd name="T18" fmla="*/ 72 w 318"/>
              <a:gd name="T19" fmla="*/ 237 h 381"/>
              <a:gd name="T20" fmla="*/ 191 w 318"/>
              <a:gd name="T21" fmla="*/ 209 h 381"/>
              <a:gd name="T22" fmla="*/ 99 w 318"/>
              <a:gd name="T23" fmla="*/ 88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381">
                <a:moveTo>
                  <a:pt x="64" y="278"/>
                </a:moveTo>
                <a:lnTo>
                  <a:pt x="44" y="369"/>
                </a:lnTo>
                <a:lnTo>
                  <a:pt x="0" y="380"/>
                </a:lnTo>
                <a:lnTo>
                  <a:pt x="77" y="0"/>
                </a:lnTo>
                <a:lnTo>
                  <a:pt x="317" y="306"/>
                </a:lnTo>
                <a:lnTo>
                  <a:pt x="273" y="317"/>
                </a:lnTo>
                <a:lnTo>
                  <a:pt x="215" y="242"/>
                </a:lnTo>
                <a:lnTo>
                  <a:pt x="64" y="278"/>
                </a:lnTo>
                <a:close/>
                <a:moveTo>
                  <a:pt x="99" y="88"/>
                </a:moveTo>
                <a:lnTo>
                  <a:pt x="72" y="237"/>
                </a:lnTo>
                <a:lnTo>
                  <a:pt x="191" y="209"/>
                </a:lnTo>
                <a:lnTo>
                  <a:pt x="99" y="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224" name="Freeform 96"/>
          <p:cNvSpPr>
            <a:spLocks noChangeArrowheads="1"/>
          </p:cNvSpPr>
          <p:nvPr/>
        </p:nvSpPr>
        <p:spPr bwMode="auto">
          <a:xfrm>
            <a:off x="16911990" y="7189457"/>
            <a:ext cx="299212" cy="433342"/>
          </a:xfrm>
          <a:custGeom>
            <a:avLst/>
            <a:gdLst>
              <a:gd name="T0" fmla="*/ 107 w 257"/>
              <a:gd name="T1" fmla="*/ 160 h 371"/>
              <a:gd name="T2" fmla="*/ 107 w 257"/>
              <a:gd name="T3" fmla="*/ 160 h 371"/>
              <a:gd name="T4" fmla="*/ 159 w 257"/>
              <a:gd name="T5" fmla="*/ 91 h 371"/>
              <a:gd name="T6" fmla="*/ 90 w 257"/>
              <a:gd name="T7" fmla="*/ 50 h 371"/>
              <a:gd name="T8" fmla="*/ 46 w 257"/>
              <a:gd name="T9" fmla="*/ 108 h 371"/>
              <a:gd name="T10" fmla="*/ 5 w 257"/>
              <a:gd name="T11" fmla="*/ 119 h 371"/>
              <a:gd name="T12" fmla="*/ 82 w 257"/>
              <a:gd name="T13" fmla="*/ 11 h 371"/>
              <a:gd name="T14" fmla="*/ 198 w 257"/>
              <a:gd name="T15" fmla="*/ 80 h 371"/>
              <a:gd name="T16" fmla="*/ 173 w 257"/>
              <a:gd name="T17" fmla="*/ 163 h 371"/>
              <a:gd name="T18" fmla="*/ 240 w 257"/>
              <a:gd name="T19" fmla="*/ 235 h 371"/>
              <a:gd name="T20" fmla="*/ 159 w 257"/>
              <a:gd name="T21" fmla="*/ 359 h 371"/>
              <a:gd name="T22" fmla="*/ 36 w 257"/>
              <a:gd name="T23" fmla="*/ 293 h 371"/>
              <a:gd name="T24" fmla="*/ 77 w 257"/>
              <a:gd name="T25" fmla="*/ 284 h 371"/>
              <a:gd name="T26" fmla="*/ 154 w 257"/>
              <a:gd name="T27" fmla="*/ 323 h 371"/>
              <a:gd name="T28" fmla="*/ 201 w 257"/>
              <a:gd name="T29" fmla="*/ 243 h 371"/>
              <a:gd name="T30" fmla="*/ 115 w 257"/>
              <a:gd name="T31" fmla="*/ 194 h 371"/>
              <a:gd name="T32" fmla="*/ 107 w 257"/>
              <a:gd name="T33" fmla="*/ 16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57" h="371">
                <a:moveTo>
                  <a:pt x="107" y="160"/>
                </a:moveTo>
                <a:lnTo>
                  <a:pt x="107" y="160"/>
                </a:lnTo>
                <a:cubicBezTo>
                  <a:pt x="143" y="152"/>
                  <a:pt x="171" y="133"/>
                  <a:pt x="159" y="91"/>
                </a:cubicBezTo>
                <a:cubicBezTo>
                  <a:pt x="151" y="58"/>
                  <a:pt x="124" y="42"/>
                  <a:pt x="90" y="50"/>
                </a:cubicBezTo>
                <a:cubicBezTo>
                  <a:pt x="60" y="56"/>
                  <a:pt x="44" y="80"/>
                  <a:pt x="46" y="108"/>
                </a:cubicBezTo>
                <a:cubicBezTo>
                  <a:pt x="5" y="119"/>
                  <a:pt x="5" y="119"/>
                  <a:pt x="5" y="119"/>
                </a:cubicBezTo>
                <a:cubicBezTo>
                  <a:pt x="0" y="64"/>
                  <a:pt x="27" y="25"/>
                  <a:pt x="82" y="11"/>
                </a:cubicBezTo>
                <a:cubicBezTo>
                  <a:pt x="135" y="0"/>
                  <a:pt x="187" y="25"/>
                  <a:pt x="198" y="80"/>
                </a:cubicBezTo>
                <a:cubicBezTo>
                  <a:pt x="206" y="111"/>
                  <a:pt x="198" y="141"/>
                  <a:pt x="173" y="163"/>
                </a:cubicBezTo>
                <a:cubicBezTo>
                  <a:pt x="209" y="171"/>
                  <a:pt x="231" y="199"/>
                  <a:pt x="240" y="235"/>
                </a:cubicBezTo>
                <a:cubicBezTo>
                  <a:pt x="256" y="295"/>
                  <a:pt x="217" y="345"/>
                  <a:pt x="159" y="359"/>
                </a:cubicBezTo>
                <a:cubicBezTo>
                  <a:pt x="107" y="370"/>
                  <a:pt x="52" y="348"/>
                  <a:pt x="36" y="293"/>
                </a:cubicBezTo>
                <a:cubicBezTo>
                  <a:pt x="77" y="284"/>
                  <a:pt x="77" y="284"/>
                  <a:pt x="77" y="284"/>
                </a:cubicBezTo>
                <a:cubicBezTo>
                  <a:pt x="88" y="315"/>
                  <a:pt x="121" y="329"/>
                  <a:pt x="154" y="323"/>
                </a:cubicBezTo>
                <a:cubicBezTo>
                  <a:pt x="190" y="312"/>
                  <a:pt x="209" y="279"/>
                  <a:pt x="201" y="243"/>
                </a:cubicBezTo>
                <a:cubicBezTo>
                  <a:pt x="190" y="199"/>
                  <a:pt x="157" y="183"/>
                  <a:pt x="115" y="194"/>
                </a:cubicBezTo>
                <a:lnTo>
                  <a:pt x="107" y="16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grpSp>
        <p:nvGrpSpPr>
          <p:cNvPr id="9" name="Group 15"/>
          <p:cNvGrpSpPr/>
          <p:nvPr/>
        </p:nvGrpSpPr>
        <p:grpSpPr>
          <a:xfrm>
            <a:off x="16241344" y="7942648"/>
            <a:ext cx="1067873" cy="582944"/>
            <a:chOff x="15884505" y="8261333"/>
            <a:chExt cx="1067873" cy="582944"/>
          </a:xfrm>
          <a:solidFill>
            <a:schemeClr val="accent1"/>
          </a:solidFill>
        </p:grpSpPr>
        <p:sp>
          <p:nvSpPr>
            <p:cNvPr id="214" name="Freeform 86"/>
            <p:cNvSpPr>
              <a:spLocks noChangeArrowheads="1"/>
            </p:cNvSpPr>
            <p:nvPr/>
          </p:nvSpPr>
          <p:spPr bwMode="auto">
            <a:xfrm>
              <a:off x="15884505" y="8539908"/>
              <a:ext cx="216671" cy="304369"/>
            </a:xfrm>
            <a:custGeom>
              <a:avLst/>
              <a:gdLst>
                <a:gd name="T0" fmla="*/ 72 w 186"/>
                <a:gd name="T1" fmla="*/ 66 h 260"/>
                <a:gd name="T2" fmla="*/ 80 w 186"/>
                <a:gd name="T3" fmla="*/ 105 h 260"/>
                <a:gd name="T4" fmla="*/ 149 w 186"/>
                <a:gd name="T5" fmla="*/ 91 h 260"/>
                <a:gd name="T6" fmla="*/ 160 w 186"/>
                <a:gd name="T7" fmla="*/ 141 h 260"/>
                <a:gd name="T8" fmla="*/ 91 w 186"/>
                <a:gd name="T9" fmla="*/ 157 h 260"/>
                <a:gd name="T10" fmla="*/ 102 w 186"/>
                <a:gd name="T11" fmla="*/ 195 h 260"/>
                <a:gd name="T12" fmla="*/ 173 w 186"/>
                <a:gd name="T13" fmla="*/ 179 h 260"/>
                <a:gd name="T14" fmla="*/ 185 w 186"/>
                <a:gd name="T15" fmla="*/ 231 h 260"/>
                <a:gd name="T16" fmla="*/ 52 w 186"/>
                <a:gd name="T17" fmla="*/ 259 h 260"/>
                <a:gd name="T18" fmla="*/ 0 w 186"/>
                <a:gd name="T19" fmla="*/ 27 h 260"/>
                <a:gd name="T20" fmla="*/ 132 w 186"/>
                <a:gd name="T21" fmla="*/ 0 h 260"/>
                <a:gd name="T22" fmla="*/ 143 w 186"/>
                <a:gd name="T23" fmla="*/ 49 h 260"/>
                <a:gd name="T24" fmla="*/ 72 w 186"/>
                <a:gd name="T25" fmla="*/ 66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" h="260">
                  <a:moveTo>
                    <a:pt x="72" y="66"/>
                  </a:moveTo>
                  <a:lnTo>
                    <a:pt x="80" y="105"/>
                  </a:lnTo>
                  <a:lnTo>
                    <a:pt x="149" y="91"/>
                  </a:lnTo>
                  <a:lnTo>
                    <a:pt x="160" y="141"/>
                  </a:lnTo>
                  <a:lnTo>
                    <a:pt x="91" y="157"/>
                  </a:lnTo>
                  <a:lnTo>
                    <a:pt x="102" y="195"/>
                  </a:lnTo>
                  <a:lnTo>
                    <a:pt x="173" y="179"/>
                  </a:lnTo>
                  <a:lnTo>
                    <a:pt x="185" y="231"/>
                  </a:lnTo>
                  <a:lnTo>
                    <a:pt x="52" y="259"/>
                  </a:lnTo>
                  <a:lnTo>
                    <a:pt x="0" y="27"/>
                  </a:lnTo>
                  <a:lnTo>
                    <a:pt x="132" y="0"/>
                  </a:lnTo>
                  <a:lnTo>
                    <a:pt x="143" y="49"/>
                  </a:lnTo>
                  <a:lnTo>
                    <a:pt x="72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5" name="Freeform 87"/>
            <p:cNvSpPr>
              <a:spLocks noChangeArrowheads="1"/>
            </p:cNvSpPr>
            <p:nvPr/>
          </p:nvSpPr>
          <p:spPr bwMode="auto">
            <a:xfrm>
              <a:off x="16116650" y="8596656"/>
              <a:ext cx="216671" cy="180561"/>
            </a:xfrm>
            <a:custGeom>
              <a:avLst/>
              <a:gdLst>
                <a:gd name="T0" fmla="*/ 158 w 184"/>
                <a:gd name="T1" fmla="*/ 0 h 153"/>
                <a:gd name="T2" fmla="*/ 166 w 184"/>
                <a:gd name="T3" fmla="*/ 45 h 153"/>
                <a:gd name="T4" fmla="*/ 9 w 184"/>
                <a:gd name="T5" fmla="*/ 81 h 153"/>
                <a:gd name="T6" fmla="*/ 0 w 184"/>
                <a:gd name="T7" fmla="*/ 34 h 153"/>
                <a:gd name="T8" fmla="*/ 158 w 184"/>
                <a:gd name="T9" fmla="*/ 0 h 153"/>
                <a:gd name="T10" fmla="*/ 174 w 184"/>
                <a:gd name="T11" fmla="*/ 72 h 153"/>
                <a:gd name="T12" fmla="*/ 183 w 184"/>
                <a:gd name="T13" fmla="*/ 119 h 153"/>
                <a:gd name="T14" fmla="*/ 25 w 184"/>
                <a:gd name="T15" fmla="*/ 152 h 153"/>
                <a:gd name="T16" fmla="*/ 14 w 184"/>
                <a:gd name="T17" fmla="*/ 108 h 153"/>
                <a:gd name="T18" fmla="*/ 174 w 184"/>
                <a:gd name="T19" fmla="*/ 7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53">
                  <a:moveTo>
                    <a:pt x="158" y="0"/>
                  </a:moveTo>
                  <a:lnTo>
                    <a:pt x="166" y="45"/>
                  </a:lnTo>
                  <a:lnTo>
                    <a:pt x="9" y="81"/>
                  </a:lnTo>
                  <a:lnTo>
                    <a:pt x="0" y="34"/>
                  </a:lnTo>
                  <a:lnTo>
                    <a:pt x="158" y="0"/>
                  </a:lnTo>
                  <a:close/>
                  <a:moveTo>
                    <a:pt x="174" y="72"/>
                  </a:moveTo>
                  <a:lnTo>
                    <a:pt x="183" y="119"/>
                  </a:lnTo>
                  <a:lnTo>
                    <a:pt x="25" y="152"/>
                  </a:lnTo>
                  <a:lnTo>
                    <a:pt x="14" y="108"/>
                  </a:lnTo>
                  <a:lnTo>
                    <a:pt x="174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6" name="Freeform 88"/>
            <p:cNvSpPr>
              <a:spLocks noChangeArrowheads="1"/>
            </p:cNvSpPr>
            <p:nvPr/>
          </p:nvSpPr>
          <p:spPr bwMode="auto">
            <a:xfrm>
              <a:off x="16348797" y="8493478"/>
              <a:ext cx="350801" cy="252784"/>
            </a:xfrm>
            <a:custGeom>
              <a:avLst/>
              <a:gdLst>
                <a:gd name="T0" fmla="*/ 58 w 302"/>
                <a:gd name="T1" fmla="*/ 68 h 218"/>
                <a:gd name="T2" fmla="*/ 58 w 302"/>
                <a:gd name="T3" fmla="*/ 68 h 218"/>
                <a:gd name="T4" fmla="*/ 61 w 302"/>
                <a:gd name="T5" fmla="*/ 68 h 218"/>
                <a:gd name="T6" fmla="*/ 105 w 302"/>
                <a:gd name="T7" fmla="*/ 32 h 218"/>
                <a:gd name="T8" fmla="*/ 166 w 302"/>
                <a:gd name="T9" fmla="*/ 49 h 218"/>
                <a:gd name="T10" fmla="*/ 213 w 302"/>
                <a:gd name="T11" fmla="*/ 8 h 218"/>
                <a:gd name="T12" fmla="*/ 279 w 302"/>
                <a:gd name="T13" fmla="*/ 60 h 218"/>
                <a:gd name="T14" fmla="*/ 301 w 302"/>
                <a:gd name="T15" fmla="*/ 159 h 218"/>
                <a:gd name="T16" fmla="*/ 245 w 302"/>
                <a:gd name="T17" fmla="*/ 173 h 218"/>
                <a:gd name="T18" fmla="*/ 229 w 302"/>
                <a:gd name="T19" fmla="*/ 96 h 218"/>
                <a:gd name="T20" fmla="*/ 196 w 302"/>
                <a:gd name="T21" fmla="*/ 57 h 218"/>
                <a:gd name="T22" fmla="*/ 179 w 302"/>
                <a:gd name="T23" fmla="*/ 107 h 218"/>
                <a:gd name="T24" fmla="*/ 196 w 302"/>
                <a:gd name="T25" fmla="*/ 184 h 218"/>
                <a:gd name="T26" fmla="*/ 138 w 302"/>
                <a:gd name="T27" fmla="*/ 195 h 218"/>
                <a:gd name="T28" fmla="*/ 121 w 302"/>
                <a:gd name="T29" fmla="*/ 121 h 218"/>
                <a:gd name="T30" fmla="*/ 88 w 302"/>
                <a:gd name="T31" fmla="*/ 82 h 218"/>
                <a:gd name="T32" fmla="*/ 72 w 302"/>
                <a:gd name="T33" fmla="*/ 132 h 218"/>
                <a:gd name="T34" fmla="*/ 88 w 302"/>
                <a:gd name="T35" fmla="*/ 206 h 218"/>
                <a:gd name="T36" fmla="*/ 33 w 302"/>
                <a:gd name="T37" fmla="*/ 217 h 218"/>
                <a:gd name="T38" fmla="*/ 0 w 302"/>
                <a:gd name="T39" fmla="*/ 60 h 218"/>
                <a:gd name="T40" fmla="*/ 55 w 302"/>
                <a:gd name="T41" fmla="*/ 49 h 218"/>
                <a:gd name="T42" fmla="*/ 58 w 302"/>
                <a:gd name="T43" fmla="*/ 6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2" h="218">
                  <a:moveTo>
                    <a:pt x="58" y="68"/>
                  </a:moveTo>
                  <a:lnTo>
                    <a:pt x="58" y="68"/>
                  </a:lnTo>
                  <a:cubicBezTo>
                    <a:pt x="61" y="68"/>
                    <a:pt x="61" y="68"/>
                    <a:pt x="61" y="68"/>
                  </a:cubicBezTo>
                  <a:cubicBezTo>
                    <a:pt x="69" y="46"/>
                    <a:pt x="83" y="35"/>
                    <a:pt x="105" y="32"/>
                  </a:cubicBezTo>
                  <a:cubicBezTo>
                    <a:pt x="127" y="27"/>
                    <a:pt x="149" y="32"/>
                    <a:pt x="166" y="49"/>
                  </a:cubicBezTo>
                  <a:cubicBezTo>
                    <a:pt x="171" y="27"/>
                    <a:pt x="190" y="13"/>
                    <a:pt x="213" y="8"/>
                  </a:cubicBezTo>
                  <a:cubicBezTo>
                    <a:pt x="251" y="0"/>
                    <a:pt x="270" y="24"/>
                    <a:pt x="279" y="60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245" y="173"/>
                    <a:pt x="245" y="173"/>
                    <a:pt x="245" y="173"/>
                  </a:cubicBezTo>
                  <a:cubicBezTo>
                    <a:pt x="229" y="96"/>
                    <a:pt x="229" y="96"/>
                    <a:pt x="229" y="96"/>
                  </a:cubicBezTo>
                  <a:cubicBezTo>
                    <a:pt x="226" y="79"/>
                    <a:pt x="221" y="54"/>
                    <a:pt x="196" y="57"/>
                  </a:cubicBezTo>
                  <a:cubicBezTo>
                    <a:pt x="171" y="66"/>
                    <a:pt x="174" y="88"/>
                    <a:pt x="179" y="107"/>
                  </a:cubicBezTo>
                  <a:cubicBezTo>
                    <a:pt x="196" y="184"/>
                    <a:pt x="196" y="184"/>
                    <a:pt x="196" y="184"/>
                  </a:cubicBezTo>
                  <a:cubicBezTo>
                    <a:pt x="138" y="195"/>
                    <a:pt x="138" y="195"/>
                    <a:pt x="138" y="195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01"/>
                    <a:pt x="113" y="77"/>
                    <a:pt x="88" y="82"/>
                  </a:cubicBezTo>
                  <a:cubicBezTo>
                    <a:pt x="63" y="88"/>
                    <a:pt x="69" y="112"/>
                    <a:pt x="72" y="132"/>
                  </a:cubicBezTo>
                  <a:cubicBezTo>
                    <a:pt x="88" y="206"/>
                    <a:pt x="88" y="206"/>
                    <a:pt x="88" y="206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5" y="49"/>
                    <a:pt x="55" y="49"/>
                    <a:pt x="55" y="49"/>
                  </a:cubicBezTo>
                  <a:lnTo>
                    <a:pt x="58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7" name="Freeform 89"/>
            <p:cNvSpPr>
              <a:spLocks noChangeArrowheads="1"/>
            </p:cNvSpPr>
            <p:nvPr/>
          </p:nvSpPr>
          <p:spPr bwMode="auto">
            <a:xfrm>
              <a:off x="16694438" y="8457368"/>
              <a:ext cx="175400" cy="211510"/>
            </a:xfrm>
            <a:custGeom>
              <a:avLst/>
              <a:gdLst>
                <a:gd name="T0" fmla="*/ 130 w 152"/>
                <a:gd name="T1" fmla="*/ 52 h 183"/>
                <a:gd name="T2" fmla="*/ 130 w 152"/>
                <a:gd name="T3" fmla="*/ 52 h 183"/>
                <a:gd name="T4" fmla="*/ 99 w 152"/>
                <a:gd name="T5" fmla="*/ 47 h 183"/>
                <a:gd name="T6" fmla="*/ 69 w 152"/>
                <a:gd name="T7" fmla="*/ 94 h 183"/>
                <a:gd name="T8" fmla="*/ 115 w 152"/>
                <a:gd name="T9" fmla="*/ 124 h 183"/>
                <a:gd name="T10" fmla="*/ 143 w 152"/>
                <a:gd name="T11" fmla="*/ 108 h 183"/>
                <a:gd name="T12" fmla="*/ 151 w 152"/>
                <a:gd name="T13" fmla="*/ 155 h 183"/>
                <a:gd name="T14" fmla="*/ 115 w 152"/>
                <a:gd name="T15" fmla="*/ 171 h 183"/>
                <a:gd name="T16" fmla="*/ 11 w 152"/>
                <a:gd name="T17" fmla="*/ 108 h 183"/>
                <a:gd name="T18" fmla="*/ 80 w 152"/>
                <a:gd name="T19" fmla="*/ 3 h 183"/>
                <a:gd name="T20" fmla="*/ 119 w 152"/>
                <a:gd name="T21" fmla="*/ 3 h 183"/>
                <a:gd name="T22" fmla="*/ 130 w 152"/>
                <a:gd name="T23" fmla="*/ 5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" h="183">
                  <a:moveTo>
                    <a:pt x="130" y="52"/>
                  </a:moveTo>
                  <a:lnTo>
                    <a:pt x="130" y="52"/>
                  </a:lnTo>
                  <a:cubicBezTo>
                    <a:pt x="121" y="47"/>
                    <a:pt x="110" y="44"/>
                    <a:pt x="99" y="47"/>
                  </a:cubicBezTo>
                  <a:cubicBezTo>
                    <a:pt x="77" y="52"/>
                    <a:pt x="63" y="72"/>
                    <a:pt x="69" y="94"/>
                  </a:cubicBezTo>
                  <a:cubicBezTo>
                    <a:pt x="74" y="116"/>
                    <a:pt x="94" y="130"/>
                    <a:pt x="115" y="124"/>
                  </a:cubicBezTo>
                  <a:cubicBezTo>
                    <a:pt x="127" y="121"/>
                    <a:pt x="135" y="116"/>
                    <a:pt x="143" y="108"/>
                  </a:cubicBezTo>
                  <a:cubicBezTo>
                    <a:pt x="151" y="155"/>
                    <a:pt x="151" y="155"/>
                    <a:pt x="151" y="155"/>
                  </a:cubicBezTo>
                  <a:cubicBezTo>
                    <a:pt x="140" y="163"/>
                    <a:pt x="130" y="168"/>
                    <a:pt x="115" y="171"/>
                  </a:cubicBezTo>
                  <a:cubicBezTo>
                    <a:pt x="69" y="182"/>
                    <a:pt x="22" y="155"/>
                    <a:pt x="11" y="108"/>
                  </a:cubicBezTo>
                  <a:cubicBezTo>
                    <a:pt x="0" y="58"/>
                    <a:pt x="30" y="14"/>
                    <a:pt x="80" y="3"/>
                  </a:cubicBezTo>
                  <a:cubicBezTo>
                    <a:pt x="94" y="0"/>
                    <a:pt x="108" y="0"/>
                    <a:pt x="119" y="3"/>
                  </a:cubicBezTo>
                  <a:lnTo>
                    <a:pt x="130" y="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5" name="Freeform 97"/>
            <p:cNvSpPr>
              <a:spLocks noChangeArrowheads="1"/>
            </p:cNvSpPr>
            <p:nvPr/>
          </p:nvSpPr>
          <p:spPr bwMode="auto">
            <a:xfrm>
              <a:off x="16807931" y="8261333"/>
              <a:ext cx="144447" cy="170240"/>
            </a:xfrm>
            <a:custGeom>
              <a:avLst/>
              <a:gdLst>
                <a:gd name="T0" fmla="*/ 116 w 123"/>
                <a:gd name="T1" fmla="*/ 96 h 147"/>
                <a:gd name="T2" fmla="*/ 116 w 123"/>
                <a:gd name="T3" fmla="*/ 96 h 147"/>
                <a:gd name="T4" fmla="*/ 122 w 123"/>
                <a:gd name="T5" fmla="*/ 124 h 147"/>
                <a:gd name="T6" fmla="*/ 23 w 123"/>
                <a:gd name="T7" fmla="*/ 146 h 147"/>
                <a:gd name="T8" fmla="*/ 61 w 123"/>
                <a:gd name="T9" fmla="*/ 80 h 147"/>
                <a:gd name="T10" fmla="*/ 69 w 123"/>
                <a:gd name="T11" fmla="*/ 44 h 147"/>
                <a:gd name="T12" fmla="*/ 50 w 123"/>
                <a:gd name="T13" fmla="*/ 33 h 147"/>
                <a:gd name="T14" fmla="*/ 42 w 123"/>
                <a:gd name="T15" fmla="*/ 49 h 147"/>
                <a:gd name="T16" fmla="*/ 42 w 123"/>
                <a:gd name="T17" fmla="*/ 55 h 147"/>
                <a:gd name="T18" fmla="*/ 6 w 123"/>
                <a:gd name="T19" fmla="*/ 63 h 147"/>
                <a:gd name="T20" fmla="*/ 44 w 123"/>
                <a:gd name="T21" fmla="*/ 5 h 147"/>
                <a:gd name="T22" fmla="*/ 102 w 123"/>
                <a:gd name="T23" fmla="*/ 38 h 147"/>
                <a:gd name="T24" fmla="*/ 91 w 123"/>
                <a:gd name="T25" fmla="*/ 83 h 147"/>
                <a:gd name="T26" fmla="*/ 75 w 123"/>
                <a:gd name="T27" fmla="*/ 105 h 147"/>
                <a:gd name="T28" fmla="*/ 116 w 123"/>
                <a:gd name="T29" fmla="*/ 9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47">
                  <a:moveTo>
                    <a:pt x="116" y="96"/>
                  </a:moveTo>
                  <a:lnTo>
                    <a:pt x="116" y="96"/>
                  </a:lnTo>
                  <a:cubicBezTo>
                    <a:pt x="122" y="124"/>
                    <a:pt x="122" y="124"/>
                    <a:pt x="122" y="124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66" y="69"/>
                    <a:pt x="72" y="58"/>
                    <a:pt x="69" y="44"/>
                  </a:cubicBezTo>
                  <a:cubicBezTo>
                    <a:pt x="66" y="38"/>
                    <a:pt x="58" y="30"/>
                    <a:pt x="50" y="33"/>
                  </a:cubicBezTo>
                  <a:cubicBezTo>
                    <a:pt x="42" y="33"/>
                    <a:pt x="39" y="41"/>
                    <a:pt x="42" y="49"/>
                  </a:cubicBezTo>
                  <a:cubicBezTo>
                    <a:pt x="42" y="52"/>
                    <a:pt x="42" y="55"/>
                    <a:pt x="42" y="55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0" y="36"/>
                    <a:pt x="14" y="11"/>
                    <a:pt x="44" y="5"/>
                  </a:cubicBezTo>
                  <a:cubicBezTo>
                    <a:pt x="69" y="0"/>
                    <a:pt x="97" y="11"/>
                    <a:pt x="102" y="38"/>
                  </a:cubicBezTo>
                  <a:cubicBezTo>
                    <a:pt x="105" y="55"/>
                    <a:pt x="100" y="69"/>
                    <a:pt x="91" y="83"/>
                  </a:cubicBezTo>
                  <a:cubicBezTo>
                    <a:pt x="75" y="105"/>
                    <a:pt x="75" y="105"/>
                    <a:pt x="75" y="105"/>
                  </a:cubicBezTo>
                  <a:lnTo>
                    <a:pt x="116" y="9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</p:grpSp>
      <p:sp>
        <p:nvSpPr>
          <p:cNvPr id="245" name="TextBox 244"/>
          <p:cNvSpPr txBox="1"/>
          <p:nvPr/>
        </p:nvSpPr>
        <p:spPr>
          <a:xfrm>
            <a:off x="3682196" y="4155557"/>
            <a:ext cx="6211957" cy="120032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s-CL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Enamórense del problema, </a:t>
            </a:r>
          </a:p>
          <a:p>
            <a:r>
              <a:rPr lang="es-CL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no de la solución…</a:t>
            </a:r>
            <a:endParaRPr lang="es-CL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3682196" y="6808254"/>
            <a:ext cx="4467890" cy="120032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s-CL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Todo lo que hago, </a:t>
            </a:r>
          </a:p>
          <a:p>
            <a:r>
              <a:rPr lang="es-CL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debe sumar valor…</a:t>
            </a:r>
            <a:endParaRPr lang="es-CL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3682196" y="9754657"/>
            <a:ext cx="5801588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s-CL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Pasion por el Feedback…</a:t>
            </a:r>
            <a:endParaRPr lang="es-CL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1860768" y="4063224"/>
            <a:ext cx="14350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400" dirty="0" smtClean="0">
                <a:solidFill>
                  <a:schemeClr val="accent1"/>
                </a:solidFill>
                <a:latin typeface="Lato Black" charset="0"/>
                <a:ea typeface="Lato Black" charset="0"/>
                <a:cs typeface="Lato Black" charset="0"/>
              </a:rPr>
              <a:t>01</a:t>
            </a:r>
            <a:endParaRPr lang="en-US" sz="8400" dirty="0">
              <a:solidFill>
                <a:schemeClr val="accent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1860768" y="9385325"/>
            <a:ext cx="14350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400" dirty="0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03</a:t>
            </a:r>
            <a:endParaRPr lang="en-US" sz="8400" dirty="0">
              <a:solidFill>
                <a:schemeClr val="accent3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1860768" y="6715921"/>
            <a:ext cx="14350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400" dirty="0" smtClean="0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rPr>
              <a:t>02</a:t>
            </a:r>
            <a:endParaRPr lang="en-US" sz="8400" dirty="0">
              <a:solidFill>
                <a:schemeClr val="accent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70" name="Subtitle 2"/>
          <p:cNvSpPr txBox="1">
            <a:spLocks/>
          </p:cNvSpPr>
          <p:nvPr/>
        </p:nvSpPr>
        <p:spPr>
          <a:xfrm>
            <a:off x="9256570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dirty="0" smtClean="0">
                <a:latin typeface="Lato Light"/>
                <a:cs typeface="Lato Light"/>
              </a:rPr>
              <a:t>Buenas prácticas en desarrollos</a:t>
            </a:r>
            <a:endParaRPr lang="es-CL" sz="3100" dirty="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00174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6848820" y="483017"/>
            <a:ext cx="10645443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Temas interesantes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7565191" y="6568542"/>
            <a:ext cx="3222982" cy="90886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#Tdd - Bdd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15449830" y="8787544"/>
            <a:ext cx="2745343" cy="90886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#Kanban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9214644" y="7694426"/>
            <a:ext cx="2684423" cy="90886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#Metrias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438078" y="8787544"/>
            <a:ext cx="6755963" cy="90886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#Flujo del valor acomulado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11529178" y="8787544"/>
            <a:ext cx="3676764" cy="90886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#Test de Joel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4191330" y="5408816"/>
            <a:ext cx="4466641" cy="90886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 Deadline creep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313386" y="6568542"/>
            <a:ext cx="2507516" cy="90886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#Scrum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398978" y="5408816"/>
            <a:ext cx="2143284" cy="9088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#Lean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9323779" y="4239498"/>
            <a:ext cx="1942863" cy="90886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#Agil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850130" y="5408816"/>
            <a:ext cx="2412339" cy="90886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#Viable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4492850" y="6568542"/>
            <a:ext cx="2627670" cy="9088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#Pairing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1521047" y="4239498"/>
            <a:ext cx="5160736" cy="90886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 Reflexion y Ajuste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7034042" y="4239498"/>
            <a:ext cx="5313124" cy="90886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 Potenciar los hitos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733954" y="4239498"/>
            <a:ext cx="6356360" cy="90886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 Minimo producto viable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570337" y="5408816"/>
            <a:ext cx="5313125" cy="90886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 Deploy automatico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8385907" y="8787544"/>
            <a:ext cx="2741176" cy="90886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#Calidad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8965837" y="5408816"/>
            <a:ext cx="2914114" cy="90886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#Standup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91586" y="7694426"/>
            <a:ext cx="6782604" cy="9088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#Metricas de productividad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265574" y="6568542"/>
            <a:ext cx="6782604" cy="90886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 Conversacion cara a cara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3497523" y="7694426"/>
            <a:ext cx="5393789" cy="90886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 Control de impacto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9256570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dirty="0" smtClean="0">
                <a:latin typeface="Lato Light"/>
                <a:cs typeface="Lato Light"/>
              </a:rPr>
              <a:t>Buenas prácticas en desarrollos</a:t>
            </a:r>
            <a:endParaRPr lang="es-CL" sz="3100" dirty="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sp>
        <p:nvSpPr>
          <p:cNvPr id="38" name="Rounded Rectangle 20"/>
          <p:cNvSpPr/>
          <p:nvPr/>
        </p:nvSpPr>
        <p:spPr>
          <a:xfrm>
            <a:off x="3352780" y="7694426"/>
            <a:ext cx="2914114" cy="90886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</a:t>
            </a:r>
            <a:r>
              <a:rPr lang="es-CL" b="1" dirty="0" err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Burn</a:t>
            </a:r>
            <a:r>
              <a:rPr lang="es-CL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UP</a:t>
            </a:r>
            <a:endParaRPr lang="es-CL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85185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50808" y="-28588"/>
            <a:ext cx="24428458" cy="13744588"/>
          </a:xfrm>
          <a:prstGeom prst="rect">
            <a:avLst/>
          </a:prstGeom>
          <a:gradFill>
            <a:gsLst>
              <a:gs pos="0">
                <a:srgbClr val="19232E">
                  <a:alpha val="62000"/>
                </a:srgbClr>
              </a:gs>
              <a:gs pos="62000">
                <a:srgbClr val="3B1F4D">
                  <a:alpha val="85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454400" y="4165600"/>
            <a:ext cx="17449800" cy="5384800"/>
          </a:xfrm>
          <a:prstGeom prst="rect">
            <a:avLst/>
          </a:prstGeom>
          <a:noFill/>
          <a:ln w="3556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3454400" y="8536148"/>
            <a:ext cx="17449800" cy="73276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4400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Martin Golding</a:t>
            </a:r>
            <a:endParaRPr lang="en-US" sz="4400" b="1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8" name="Rectangle 27"/>
          <p:cNvSpPr>
            <a:spLocks/>
          </p:cNvSpPr>
          <p:nvPr/>
        </p:nvSpPr>
        <p:spPr bwMode="auto">
          <a:xfrm>
            <a:off x="3657600" y="4856025"/>
            <a:ext cx="17007839" cy="288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algn="ctr" defTabSz="4572000">
              <a:lnSpc>
                <a:spcPts val="7500"/>
              </a:lnSpc>
            </a:pPr>
            <a:r>
              <a:rPr lang="es-CL" sz="6000" b="1" spc="500" dirty="0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  <a:sym typeface="Bebas Neue" charset="0"/>
              </a:rPr>
              <a:t>“</a:t>
            </a:r>
            <a:r>
              <a:rPr lang="es-CL" sz="6000" spc="500" dirty="0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  <a:sym typeface="Bebas Neue" charset="0"/>
              </a:rPr>
              <a:t>Programa siempre como si el tipo que acabe manteniendo tu código fuera un psicópata violento que sabe dónde vives</a:t>
            </a:r>
            <a:r>
              <a:rPr lang="es-CL" sz="6000" b="1" spc="500" dirty="0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  <a:sym typeface="Bebas Neue" charset="0"/>
              </a:rPr>
              <a:t>”</a:t>
            </a:r>
            <a:endParaRPr lang="en-US" sz="6000" b="1" spc="500" dirty="0" smtClean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8" name="7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24377650" cy="13715999"/>
          </a:xfrm>
        </p:spPr>
      </p:sp>
    </p:spTree>
    <p:extLst>
      <p:ext uri="{BB962C8B-B14F-4D97-AF65-F5344CB8AC3E}">
        <p14:creationId xmlns:p14="http://schemas.microsoft.com/office/powerpoint/2010/main" xmlns="" val="1201110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5"/>
          <p:cNvSpPr/>
          <p:nvPr/>
        </p:nvSpPr>
        <p:spPr>
          <a:xfrm>
            <a:off x="11529767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" name="TextBox 35"/>
          <p:cNvSpPr txBox="1"/>
          <p:nvPr/>
        </p:nvSpPr>
        <p:spPr>
          <a:xfrm>
            <a:off x="3894814" y="340142"/>
            <a:ext cx="17067456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Dinámica cierre - Retrospectiva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256570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dirty="0" smtClean="0">
                <a:latin typeface="Lato Light"/>
                <a:cs typeface="Lato Light"/>
              </a:rPr>
              <a:t>Buenas prácticas en desarrollos</a:t>
            </a:r>
            <a:endParaRPr lang="es-CL" sz="3100" dirty="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1334861" y="3235037"/>
            <a:ext cx="7102572" cy="89361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7200" b="1" dirty="0" smtClean="0">
                <a:solidFill>
                  <a:schemeClr val="bg1"/>
                </a:solidFill>
              </a:rPr>
              <a:t>¿Que haces bien?</a:t>
            </a:r>
            <a:endParaRPr lang="es-CL" sz="7200" b="1" dirty="0">
              <a:solidFill>
                <a:schemeClr val="bg1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8719508" y="3235037"/>
            <a:ext cx="7102572" cy="89361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7200" b="1" dirty="0" smtClean="0">
                <a:solidFill>
                  <a:schemeClr val="bg1"/>
                </a:solidFill>
              </a:rPr>
              <a:t>¿Que te gustaría mejorar?</a:t>
            </a:r>
            <a:endParaRPr lang="es-CL" sz="7200" b="1" dirty="0">
              <a:solidFill>
                <a:schemeClr val="bg1"/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16062590" y="3235037"/>
            <a:ext cx="7102572" cy="893618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7200" b="1" dirty="0" smtClean="0">
                <a:solidFill>
                  <a:schemeClr val="bg1"/>
                </a:solidFill>
              </a:rPr>
              <a:t>¿Que te intentarías?</a:t>
            </a:r>
            <a:endParaRPr lang="es-CL" sz="7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22845" y="6846848"/>
            <a:ext cx="12245124" cy="6874594"/>
          </a:xfrm>
          <a:prstGeom prst="rect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222279" y="6852559"/>
            <a:ext cx="12155371" cy="686344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2222279" y="-16594"/>
            <a:ext cx="12155371" cy="6863441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22845" y="-30601"/>
            <a:ext cx="12245124" cy="687459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7935274" y="10343753"/>
            <a:ext cx="59101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>
            <a:spLocks/>
          </p:cNvSpPr>
          <p:nvPr/>
        </p:nvSpPr>
        <p:spPr bwMode="auto">
          <a:xfrm>
            <a:off x="14332689" y="8051751"/>
            <a:ext cx="7846828" cy="1897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es-CL" sz="4400" b="1" spc="800" dirty="0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  <a:sym typeface="Bebas Neue" charset="0"/>
              </a:rPr>
              <a:t>No sólo colaboración de clientes,</a:t>
            </a:r>
            <a:endParaRPr lang="en-US" sz="4400" b="1" spc="800" dirty="0" smtClean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4332689" y="10644107"/>
            <a:ext cx="7846828" cy="1651671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sino también asociaciones productivas</a:t>
            </a:r>
            <a:endParaRPr lang="es-CL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7963521" y="3455418"/>
            <a:ext cx="59101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>
            <a:spLocks/>
          </p:cNvSpPr>
          <p:nvPr/>
        </p:nvSpPr>
        <p:spPr bwMode="auto">
          <a:xfrm>
            <a:off x="14851266" y="1246957"/>
            <a:ext cx="6796939" cy="1897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es-CL" sz="4400" b="1" spc="800" dirty="0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  <a:sym typeface="Bebas Neue" charset="0"/>
              </a:rPr>
              <a:t>No sólo responder al cambio,</a:t>
            </a:r>
            <a:endParaRPr lang="en-US" sz="4400" b="1" spc="800" dirty="0" smtClean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851266" y="3755772"/>
            <a:ext cx="6796939" cy="175432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dirty="0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sino también agregar valor constantemente</a:t>
            </a:r>
            <a:endParaRPr lang="en-US" dirty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768209" y="10356958"/>
            <a:ext cx="59101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>
            <a:spLocks/>
          </p:cNvSpPr>
          <p:nvPr/>
        </p:nvSpPr>
        <p:spPr bwMode="auto">
          <a:xfrm>
            <a:off x="2200880" y="8200606"/>
            <a:ext cx="7794173" cy="1897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es-CL" sz="4400" b="1" spc="800" dirty="0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  <a:sym typeface="Bebas Neue" charset="0"/>
              </a:rPr>
              <a:t>No sólo individuos e interacciones,</a:t>
            </a:r>
            <a:endParaRPr lang="en-US" sz="4400" b="1" spc="800" dirty="0" smtClean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00880" y="10657312"/>
            <a:ext cx="7794173" cy="175432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dirty="0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sino también una comunidad de profesionales</a:t>
            </a:r>
            <a:endParaRPr lang="en-US" dirty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5768209" y="3455418"/>
            <a:ext cx="59101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 bwMode="auto">
          <a:xfrm>
            <a:off x="2642235" y="1268728"/>
            <a:ext cx="6847368" cy="1897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es-CL" sz="4400" b="1" spc="800" dirty="0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  <a:sym typeface="Bebas Neue" charset="0"/>
              </a:rPr>
              <a:t>No sólo software que funciona,</a:t>
            </a:r>
            <a:endParaRPr lang="en-US" sz="4400" b="1" spc="800" dirty="0" smtClean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42235" y="3755772"/>
            <a:ext cx="6847368" cy="175432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dirty="0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sino también software bien diseñado</a:t>
            </a:r>
            <a:endParaRPr lang="en-US" dirty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pic>
        <p:nvPicPr>
          <p:cNvPr id="31" name="30 Imagen" descr="global_44817551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660" y="4922959"/>
            <a:ext cx="3885237" cy="38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6960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Marcador de posición de imagen" descr="ee2e5dbf5ddcef69cdc5bce8ae41b163.jp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8203" b="18203"/>
          <a:stretch>
            <a:fillRect/>
          </a:stretch>
        </p:blipFill>
        <p:spPr/>
      </p:pic>
      <p:sp>
        <p:nvSpPr>
          <p:cNvPr id="26" name="Rectangle 25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22000">
                <a:srgbClr val="001334">
                  <a:alpha val="86000"/>
                </a:srgbClr>
              </a:gs>
              <a:gs pos="88000">
                <a:srgbClr val="002060">
                  <a:alpha val="78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0" y="3337356"/>
            <a:ext cx="24377650" cy="7048065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“</a:t>
            </a:r>
            <a:r>
              <a:rPr lang="es-CL" sz="9600" dirty="0" smtClean="0">
                <a:solidFill>
                  <a:schemeClr val="bg1"/>
                </a:solidFill>
              </a:rPr>
              <a:t>La cultura se come a la estrategia </a:t>
            </a:r>
          </a:p>
          <a:p>
            <a:pPr algn="ctr"/>
            <a:r>
              <a:rPr lang="es-CL" sz="9600" dirty="0" smtClean="0">
                <a:solidFill>
                  <a:schemeClr val="bg1"/>
                </a:solidFill>
              </a:rPr>
              <a:t>para el desayuno</a:t>
            </a:r>
            <a:r>
              <a:rPr lang="en-US" sz="13800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”</a:t>
            </a:r>
          </a:p>
          <a:p>
            <a:pPr algn="ctr"/>
            <a:endParaRPr lang="en-US" sz="8800" b="1" dirty="0" smtClean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s-CL" sz="8800" b="1" dirty="0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Hacer </a:t>
            </a:r>
            <a:r>
              <a:rPr lang="es-CL" sz="8800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versus </a:t>
            </a:r>
            <a:r>
              <a:rPr lang="es-CL" sz="8800" b="1" dirty="0" smtClean="0">
                <a:solidFill>
                  <a:schemeClr val="accent1"/>
                </a:solidFill>
                <a:latin typeface="Lato" charset="0"/>
                <a:ea typeface="Lato" charset="0"/>
                <a:cs typeface="Lato" charset="0"/>
              </a:rPr>
              <a:t>Ser</a:t>
            </a:r>
          </a:p>
        </p:txBody>
      </p:sp>
    </p:spTree>
    <p:extLst>
      <p:ext uri="{BB962C8B-B14F-4D97-AF65-F5344CB8AC3E}">
        <p14:creationId xmlns:p14="http://schemas.microsoft.com/office/powerpoint/2010/main" xmlns="" val="87753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EFBF">
                  <a:alpha val="79000"/>
                </a:srgbClr>
              </a:gs>
              <a:gs pos="83000">
                <a:srgbClr val="3B1F4D">
                  <a:alpha val="80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363144" y="7586603"/>
            <a:ext cx="3787901" cy="674482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s-CL" spc="30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Hasta la proxima </a:t>
            </a:r>
            <a:r>
              <a:rPr lang="es-CL" spc="30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  <a:sym typeface="Wingdings" pitchFamily="2" charset="2"/>
              </a:rPr>
              <a:t></a:t>
            </a:r>
            <a:endParaRPr lang="es-CL" spc="30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511813"/>
            <a:ext cx="243776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0" b="1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Muchas Gracias!</a:t>
            </a:r>
            <a:endParaRPr lang="es-CL" sz="14000" b="1">
              <a:solidFill>
                <a:schemeClr val="bg1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602884" y="4192858"/>
            <a:ext cx="9235455" cy="5374888"/>
            <a:chOff x="1558925" y="4192858"/>
            <a:chExt cx="9235455" cy="5374888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558925" y="95677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801788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5"/>
          <p:cNvSpPr/>
          <p:nvPr/>
        </p:nvSpPr>
        <p:spPr>
          <a:xfrm>
            <a:off x="11529767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" name="TextBox 35"/>
          <p:cNvSpPr txBox="1"/>
          <p:nvPr/>
        </p:nvSpPr>
        <p:spPr>
          <a:xfrm>
            <a:off x="9007186" y="340142"/>
            <a:ext cx="6628317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Test de Joel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256570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dirty="0" smtClean="0">
                <a:latin typeface="Lato Light"/>
                <a:cs typeface="Lato Light"/>
              </a:rPr>
              <a:t>Buenas prácticas en desarrollos</a:t>
            </a:r>
            <a:endParaRPr lang="es-CL" sz="3100" dirty="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325093" y="3616033"/>
            <a:ext cx="19160837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s-CL" sz="4400" b="1" dirty="0" smtClean="0"/>
              <a:t>¿Utilizas software de control de versiones?</a:t>
            </a:r>
          </a:p>
          <a:p>
            <a:pPr>
              <a:buFont typeface="Wingdings" pitchFamily="2" charset="2"/>
              <a:buChar char="q"/>
            </a:pPr>
            <a:r>
              <a:rPr lang="es-CL" sz="4400" b="1" dirty="0" smtClean="0"/>
              <a:t>¿Puedes generar el producto en un solo paso?</a:t>
            </a:r>
          </a:p>
          <a:p>
            <a:pPr>
              <a:buFont typeface="Wingdings" pitchFamily="2" charset="2"/>
              <a:buChar char="q"/>
            </a:pPr>
            <a:r>
              <a:rPr lang="es-CL" sz="4400" b="1" dirty="0" smtClean="0"/>
              <a:t>¿Compilas el producto diariamente?</a:t>
            </a:r>
          </a:p>
          <a:p>
            <a:pPr>
              <a:buFont typeface="Wingdings" pitchFamily="2" charset="2"/>
              <a:buChar char="q"/>
            </a:pPr>
            <a:r>
              <a:rPr lang="es-CL" sz="4400" b="1" dirty="0" smtClean="0"/>
              <a:t>¿Tienes una base de datos para los </a:t>
            </a:r>
            <a:r>
              <a:rPr lang="es-CL" sz="4400" b="1" dirty="0" err="1" smtClean="0"/>
              <a:t>bugs</a:t>
            </a:r>
            <a:r>
              <a:rPr lang="es-CL" sz="4400" b="1" dirty="0" smtClean="0"/>
              <a:t>?</a:t>
            </a:r>
          </a:p>
          <a:p>
            <a:pPr>
              <a:buFont typeface="Wingdings" pitchFamily="2" charset="2"/>
              <a:buChar char="q"/>
            </a:pPr>
            <a:r>
              <a:rPr lang="es-CL" sz="4400" b="1" dirty="0" smtClean="0"/>
              <a:t>¿Corriges los </a:t>
            </a:r>
            <a:r>
              <a:rPr lang="es-CL" sz="4400" b="1" dirty="0" err="1" smtClean="0"/>
              <a:t>bugs</a:t>
            </a:r>
            <a:r>
              <a:rPr lang="es-CL" sz="4400" b="1" dirty="0" smtClean="0"/>
              <a:t> antes de añadir más código?</a:t>
            </a:r>
          </a:p>
          <a:p>
            <a:pPr>
              <a:buFont typeface="Wingdings" pitchFamily="2" charset="2"/>
              <a:buChar char="q"/>
            </a:pPr>
            <a:r>
              <a:rPr lang="es-CL" sz="4400" b="1" dirty="0" smtClean="0"/>
              <a:t>¿Tienes una planificación actualizada?</a:t>
            </a:r>
          </a:p>
          <a:p>
            <a:pPr>
              <a:buFont typeface="Wingdings" pitchFamily="2" charset="2"/>
              <a:buChar char="q"/>
            </a:pPr>
            <a:r>
              <a:rPr lang="es-CL" sz="4400" b="1" dirty="0" smtClean="0"/>
              <a:t>¿Tienes un documento de especificaciones?</a:t>
            </a:r>
          </a:p>
          <a:p>
            <a:pPr>
              <a:buFont typeface="Wingdings" pitchFamily="2" charset="2"/>
              <a:buChar char="q"/>
            </a:pPr>
            <a:r>
              <a:rPr lang="es-CL" sz="4400" b="1" dirty="0" smtClean="0"/>
              <a:t>¿Están los programadores en un lugar tranquilo?</a:t>
            </a:r>
          </a:p>
          <a:p>
            <a:pPr>
              <a:buFont typeface="Wingdings" pitchFamily="2" charset="2"/>
              <a:buChar char="q"/>
            </a:pPr>
            <a:r>
              <a:rPr lang="es-CL" sz="4400" b="1" dirty="0" smtClean="0"/>
              <a:t>¿Utilizas las mejores herramientas que puedes comprar?</a:t>
            </a:r>
          </a:p>
          <a:p>
            <a:pPr>
              <a:buFont typeface="Wingdings" pitchFamily="2" charset="2"/>
              <a:buChar char="q"/>
            </a:pPr>
            <a:r>
              <a:rPr lang="es-CL" sz="4400" b="1" dirty="0" smtClean="0"/>
              <a:t>¿Tienes gente para probar los productos?</a:t>
            </a:r>
          </a:p>
          <a:p>
            <a:pPr>
              <a:buFont typeface="Wingdings" pitchFamily="2" charset="2"/>
              <a:buChar char="q"/>
            </a:pPr>
            <a:r>
              <a:rPr lang="es-CL" sz="4400" b="1" dirty="0" smtClean="0"/>
              <a:t>¿Haces escribir código a los nuevos candidatos en las entrevistas?</a:t>
            </a:r>
          </a:p>
          <a:p>
            <a:pPr>
              <a:buFont typeface="Wingdings" pitchFamily="2" charset="2"/>
              <a:buChar char="q"/>
            </a:pPr>
            <a:r>
              <a:rPr lang="es-CL" sz="4400" b="1" dirty="0" smtClean="0"/>
              <a:t>¿Haces pruebas de usabilidad "de vestíbulo"?</a:t>
            </a:r>
            <a:endParaRPr lang="es-CL" sz="4400" b="1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912995" y="5026876"/>
            <a:ext cx="20551659" cy="342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s-CL" sz="13500" b="1" dirty="0" smtClean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Buenas prácticas </a:t>
            </a:r>
          </a:p>
          <a:p>
            <a:pPr algn="ctr">
              <a:lnSpc>
                <a:spcPts val="13000"/>
              </a:lnSpc>
            </a:pPr>
            <a:r>
              <a:rPr lang="es-CL" sz="13500" b="1" dirty="0" smtClean="0">
                <a:solidFill>
                  <a:schemeClr val="accent6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en los desarrollos</a:t>
            </a:r>
            <a:endParaRPr lang="es-CL" sz="13500" b="1" dirty="0">
              <a:solidFill>
                <a:schemeClr val="accent6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4562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702001" y="0"/>
            <a:ext cx="8675649" cy="13716000"/>
          </a:xfrm>
          <a:prstGeom prst="rect">
            <a:avLst/>
          </a:prstGeom>
          <a:solidFill>
            <a:srgbClr val="19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8 Grupo"/>
          <p:cNvGrpSpPr/>
          <p:nvPr/>
        </p:nvGrpSpPr>
        <p:grpSpPr>
          <a:xfrm>
            <a:off x="16307860" y="2356760"/>
            <a:ext cx="7466670" cy="8343919"/>
            <a:chOff x="16223953" y="1090880"/>
            <a:chExt cx="7466670" cy="8343919"/>
          </a:xfrm>
        </p:grpSpPr>
        <p:sp>
          <p:nvSpPr>
            <p:cNvPr id="26" name="TextBox 25"/>
            <p:cNvSpPr txBox="1"/>
            <p:nvPr/>
          </p:nvSpPr>
          <p:spPr>
            <a:xfrm>
              <a:off x="16632469" y="2191676"/>
              <a:ext cx="6572250" cy="6093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5180"/>
                </a:lnSpc>
              </a:pPr>
              <a:r>
                <a:rPr lang="es-CL" sz="3800" b="1" dirty="0" smtClean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Por buenas o mejores prácticas se entiende un conjunto coherente de acciones que han rendido en un determinado contexto y que se espera que, en contextos similares, rindan con similares resultados.</a:t>
              </a:r>
              <a:endParaRPr lang="en-US" sz="3800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27" name="Freeform 71"/>
            <p:cNvSpPr>
              <a:spLocks noChangeArrowheads="1"/>
            </p:cNvSpPr>
            <p:nvPr/>
          </p:nvSpPr>
          <p:spPr bwMode="auto">
            <a:xfrm>
              <a:off x="22780624" y="8759057"/>
              <a:ext cx="909999" cy="675742"/>
            </a:xfrm>
            <a:custGeom>
              <a:avLst/>
              <a:gdLst>
                <a:gd name="T0" fmla="*/ 70 w 444"/>
                <a:gd name="T1" fmla="*/ 0 h 329"/>
                <a:gd name="T2" fmla="*/ 70 w 444"/>
                <a:gd name="T3" fmla="*/ 0 h 329"/>
                <a:gd name="T4" fmla="*/ 0 w 444"/>
                <a:gd name="T5" fmla="*/ 70 h 329"/>
                <a:gd name="T6" fmla="*/ 70 w 444"/>
                <a:gd name="T7" fmla="*/ 150 h 329"/>
                <a:gd name="T8" fmla="*/ 0 w 444"/>
                <a:gd name="T9" fmla="*/ 291 h 329"/>
                <a:gd name="T10" fmla="*/ 0 w 444"/>
                <a:gd name="T11" fmla="*/ 328 h 329"/>
                <a:gd name="T12" fmla="*/ 70 w 444"/>
                <a:gd name="T13" fmla="*/ 0 h 329"/>
                <a:gd name="T14" fmla="*/ 275 w 444"/>
                <a:gd name="T15" fmla="*/ 0 h 329"/>
                <a:gd name="T16" fmla="*/ 275 w 444"/>
                <a:gd name="T17" fmla="*/ 0 h 329"/>
                <a:gd name="T18" fmla="*/ 204 w 444"/>
                <a:gd name="T19" fmla="*/ 70 h 329"/>
                <a:gd name="T20" fmla="*/ 275 w 444"/>
                <a:gd name="T21" fmla="*/ 150 h 329"/>
                <a:gd name="T22" fmla="*/ 204 w 444"/>
                <a:gd name="T23" fmla="*/ 291 h 329"/>
                <a:gd name="T24" fmla="*/ 204 w 444"/>
                <a:gd name="T25" fmla="*/ 328 h 329"/>
                <a:gd name="T26" fmla="*/ 275 w 444"/>
                <a:gd name="T2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4" h="329">
                  <a:moveTo>
                    <a:pt x="70" y="0"/>
                  </a:moveTo>
                  <a:lnTo>
                    <a:pt x="70" y="0"/>
                  </a:lnTo>
                  <a:cubicBezTo>
                    <a:pt x="26" y="0"/>
                    <a:pt x="0" y="35"/>
                    <a:pt x="0" y="70"/>
                  </a:cubicBezTo>
                  <a:cubicBezTo>
                    <a:pt x="0" y="115"/>
                    <a:pt x="26" y="150"/>
                    <a:pt x="70" y="150"/>
                  </a:cubicBezTo>
                  <a:cubicBezTo>
                    <a:pt x="142" y="150"/>
                    <a:pt x="98" y="291"/>
                    <a:pt x="0" y="291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68" y="328"/>
                    <a:pt x="239" y="0"/>
                    <a:pt x="70" y="0"/>
                  </a:cubicBezTo>
                  <a:close/>
                  <a:moveTo>
                    <a:pt x="275" y="0"/>
                  </a:moveTo>
                  <a:lnTo>
                    <a:pt x="275" y="0"/>
                  </a:lnTo>
                  <a:cubicBezTo>
                    <a:pt x="239" y="0"/>
                    <a:pt x="204" y="35"/>
                    <a:pt x="204" y="70"/>
                  </a:cubicBezTo>
                  <a:cubicBezTo>
                    <a:pt x="204" y="115"/>
                    <a:pt x="239" y="150"/>
                    <a:pt x="275" y="150"/>
                  </a:cubicBezTo>
                  <a:cubicBezTo>
                    <a:pt x="354" y="150"/>
                    <a:pt x="301" y="291"/>
                    <a:pt x="204" y="291"/>
                  </a:cubicBezTo>
                  <a:cubicBezTo>
                    <a:pt x="204" y="328"/>
                    <a:pt x="204" y="328"/>
                    <a:pt x="204" y="328"/>
                  </a:cubicBezTo>
                  <a:cubicBezTo>
                    <a:pt x="381" y="328"/>
                    <a:pt x="443" y="0"/>
                    <a:pt x="2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" name="Freeform 71"/>
            <p:cNvSpPr>
              <a:spLocks noChangeArrowheads="1"/>
            </p:cNvSpPr>
            <p:nvPr/>
          </p:nvSpPr>
          <p:spPr bwMode="auto">
            <a:xfrm rot="11131217">
              <a:off x="16223953" y="1090880"/>
              <a:ext cx="909999" cy="675742"/>
            </a:xfrm>
            <a:custGeom>
              <a:avLst/>
              <a:gdLst>
                <a:gd name="T0" fmla="*/ 70 w 444"/>
                <a:gd name="T1" fmla="*/ 0 h 329"/>
                <a:gd name="T2" fmla="*/ 70 w 444"/>
                <a:gd name="T3" fmla="*/ 0 h 329"/>
                <a:gd name="T4" fmla="*/ 0 w 444"/>
                <a:gd name="T5" fmla="*/ 70 h 329"/>
                <a:gd name="T6" fmla="*/ 70 w 444"/>
                <a:gd name="T7" fmla="*/ 150 h 329"/>
                <a:gd name="T8" fmla="*/ 0 w 444"/>
                <a:gd name="T9" fmla="*/ 291 h 329"/>
                <a:gd name="T10" fmla="*/ 0 w 444"/>
                <a:gd name="T11" fmla="*/ 328 h 329"/>
                <a:gd name="T12" fmla="*/ 70 w 444"/>
                <a:gd name="T13" fmla="*/ 0 h 329"/>
                <a:gd name="T14" fmla="*/ 275 w 444"/>
                <a:gd name="T15" fmla="*/ 0 h 329"/>
                <a:gd name="T16" fmla="*/ 275 w 444"/>
                <a:gd name="T17" fmla="*/ 0 h 329"/>
                <a:gd name="T18" fmla="*/ 204 w 444"/>
                <a:gd name="T19" fmla="*/ 70 h 329"/>
                <a:gd name="T20" fmla="*/ 275 w 444"/>
                <a:gd name="T21" fmla="*/ 150 h 329"/>
                <a:gd name="T22" fmla="*/ 204 w 444"/>
                <a:gd name="T23" fmla="*/ 291 h 329"/>
                <a:gd name="T24" fmla="*/ 204 w 444"/>
                <a:gd name="T25" fmla="*/ 328 h 329"/>
                <a:gd name="T26" fmla="*/ 275 w 444"/>
                <a:gd name="T2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4" h="329">
                  <a:moveTo>
                    <a:pt x="70" y="0"/>
                  </a:moveTo>
                  <a:lnTo>
                    <a:pt x="70" y="0"/>
                  </a:lnTo>
                  <a:cubicBezTo>
                    <a:pt x="26" y="0"/>
                    <a:pt x="0" y="35"/>
                    <a:pt x="0" y="70"/>
                  </a:cubicBezTo>
                  <a:cubicBezTo>
                    <a:pt x="0" y="115"/>
                    <a:pt x="26" y="150"/>
                    <a:pt x="70" y="150"/>
                  </a:cubicBezTo>
                  <a:cubicBezTo>
                    <a:pt x="142" y="150"/>
                    <a:pt x="98" y="291"/>
                    <a:pt x="0" y="291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68" y="328"/>
                    <a:pt x="239" y="0"/>
                    <a:pt x="70" y="0"/>
                  </a:cubicBezTo>
                  <a:close/>
                  <a:moveTo>
                    <a:pt x="275" y="0"/>
                  </a:moveTo>
                  <a:lnTo>
                    <a:pt x="275" y="0"/>
                  </a:lnTo>
                  <a:cubicBezTo>
                    <a:pt x="239" y="0"/>
                    <a:pt x="204" y="35"/>
                    <a:pt x="204" y="70"/>
                  </a:cubicBezTo>
                  <a:cubicBezTo>
                    <a:pt x="204" y="115"/>
                    <a:pt x="239" y="150"/>
                    <a:pt x="275" y="150"/>
                  </a:cubicBezTo>
                  <a:cubicBezTo>
                    <a:pt x="354" y="150"/>
                    <a:pt x="301" y="291"/>
                    <a:pt x="204" y="291"/>
                  </a:cubicBezTo>
                  <a:cubicBezTo>
                    <a:pt x="204" y="328"/>
                    <a:pt x="204" y="328"/>
                    <a:pt x="204" y="328"/>
                  </a:cubicBezTo>
                  <a:cubicBezTo>
                    <a:pt x="381" y="328"/>
                    <a:pt x="443" y="0"/>
                    <a:pt x="2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 dirty="0"/>
            </a:p>
          </p:txBody>
        </p:sp>
      </p:grpSp>
      <p:pic>
        <p:nvPicPr>
          <p:cNvPr id="8" name="7 Marcador de posición de imagen" descr="rawpixel-com-250087.jpg"/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 l="10943" r="109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1306843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1529767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4007372" y="4312981"/>
            <a:ext cx="6734873" cy="6736628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5334334" y="5823712"/>
            <a:ext cx="4029632" cy="4029632"/>
          </a:xfrm>
          <a:custGeom>
            <a:avLst/>
            <a:gdLst>
              <a:gd name="connsiteX0" fmla="*/ 0 w 3208463"/>
              <a:gd name="connsiteY0" fmla="*/ 1604232 h 3208463"/>
              <a:gd name="connsiteX1" fmla="*/ 1604232 w 3208463"/>
              <a:gd name="connsiteY1" fmla="*/ 0 h 3208463"/>
              <a:gd name="connsiteX2" fmla="*/ 3208464 w 3208463"/>
              <a:gd name="connsiteY2" fmla="*/ 1604232 h 3208463"/>
              <a:gd name="connsiteX3" fmla="*/ 1604232 w 3208463"/>
              <a:gd name="connsiteY3" fmla="*/ 3208464 h 3208463"/>
              <a:gd name="connsiteX4" fmla="*/ 0 w 3208463"/>
              <a:gd name="connsiteY4" fmla="*/ 1604232 h 3208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8463" h="3208463">
                <a:moveTo>
                  <a:pt x="0" y="1604232"/>
                </a:moveTo>
                <a:cubicBezTo>
                  <a:pt x="0" y="718239"/>
                  <a:pt x="718239" y="0"/>
                  <a:pt x="1604232" y="0"/>
                </a:cubicBezTo>
                <a:cubicBezTo>
                  <a:pt x="2490225" y="0"/>
                  <a:pt x="3208464" y="718239"/>
                  <a:pt x="3208464" y="1604232"/>
                </a:cubicBezTo>
                <a:cubicBezTo>
                  <a:pt x="3208464" y="2490225"/>
                  <a:pt x="2490225" y="3208464"/>
                  <a:pt x="1604232" y="3208464"/>
                </a:cubicBezTo>
                <a:cubicBezTo>
                  <a:pt x="718239" y="3208464"/>
                  <a:pt x="0" y="2490225"/>
                  <a:pt x="0" y="160423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0509" tIns="510509" rIns="510509" bIns="510509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kern="1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6226188" y="3456291"/>
            <a:ext cx="2245924" cy="2245924"/>
          </a:xfrm>
          <a:custGeom>
            <a:avLst/>
            <a:gdLst>
              <a:gd name="connsiteX0" fmla="*/ 0 w 2245924"/>
              <a:gd name="connsiteY0" fmla="*/ 1122962 h 2245924"/>
              <a:gd name="connsiteX1" fmla="*/ 1122962 w 2245924"/>
              <a:gd name="connsiteY1" fmla="*/ 0 h 2245924"/>
              <a:gd name="connsiteX2" fmla="*/ 2245924 w 2245924"/>
              <a:gd name="connsiteY2" fmla="*/ 1122962 h 2245924"/>
              <a:gd name="connsiteX3" fmla="*/ 1122962 w 2245924"/>
              <a:gd name="connsiteY3" fmla="*/ 2245924 h 2245924"/>
              <a:gd name="connsiteX4" fmla="*/ 0 w 2245924"/>
              <a:gd name="connsiteY4" fmla="*/ 1122962 h 22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924" h="2245924">
                <a:moveTo>
                  <a:pt x="0" y="1122962"/>
                </a:moveTo>
                <a:cubicBezTo>
                  <a:pt x="0" y="502767"/>
                  <a:pt x="502767" y="0"/>
                  <a:pt x="1122962" y="0"/>
                </a:cubicBezTo>
                <a:cubicBezTo>
                  <a:pt x="1743157" y="0"/>
                  <a:pt x="2245924" y="502767"/>
                  <a:pt x="2245924" y="1122962"/>
                </a:cubicBezTo>
                <a:cubicBezTo>
                  <a:pt x="2245924" y="1743157"/>
                  <a:pt x="1743157" y="2245924"/>
                  <a:pt x="1122962" y="2245924"/>
                </a:cubicBezTo>
                <a:cubicBezTo>
                  <a:pt x="502767" y="2245924"/>
                  <a:pt x="0" y="1743157"/>
                  <a:pt x="0" y="1122962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4308" tIns="354308" rIns="354308" bIns="3543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L" sz="2000" b="1" dirty="0" smtClean="0">
                <a:latin typeface="Lato" charset="0"/>
                <a:ea typeface="Lato" charset="0"/>
                <a:cs typeface="Lato" charset="0"/>
              </a:rPr>
              <a:t>CÓDIGO</a:t>
            </a:r>
            <a:endParaRPr lang="es-CL" sz="2000" b="1" kern="1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9466439" y="5810471"/>
            <a:ext cx="2245924" cy="2245924"/>
          </a:xfrm>
          <a:custGeom>
            <a:avLst/>
            <a:gdLst>
              <a:gd name="connsiteX0" fmla="*/ 0 w 2245924"/>
              <a:gd name="connsiteY0" fmla="*/ 1122962 h 2245924"/>
              <a:gd name="connsiteX1" fmla="*/ 1122962 w 2245924"/>
              <a:gd name="connsiteY1" fmla="*/ 0 h 2245924"/>
              <a:gd name="connsiteX2" fmla="*/ 2245924 w 2245924"/>
              <a:gd name="connsiteY2" fmla="*/ 1122962 h 2245924"/>
              <a:gd name="connsiteX3" fmla="*/ 1122962 w 2245924"/>
              <a:gd name="connsiteY3" fmla="*/ 2245924 h 2245924"/>
              <a:gd name="connsiteX4" fmla="*/ 0 w 2245924"/>
              <a:gd name="connsiteY4" fmla="*/ 1122962 h 22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924" h="2245924">
                <a:moveTo>
                  <a:pt x="0" y="1122962"/>
                </a:moveTo>
                <a:cubicBezTo>
                  <a:pt x="0" y="502767"/>
                  <a:pt x="502767" y="0"/>
                  <a:pt x="1122962" y="0"/>
                </a:cubicBezTo>
                <a:cubicBezTo>
                  <a:pt x="1743157" y="0"/>
                  <a:pt x="2245924" y="502767"/>
                  <a:pt x="2245924" y="1122962"/>
                </a:cubicBezTo>
                <a:cubicBezTo>
                  <a:pt x="2245924" y="1743157"/>
                  <a:pt x="1743157" y="2245924"/>
                  <a:pt x="1122962" y="2245924"/>
                </a:cubicBezTo>
                <a:cubicBezTo>
                  <a:pt x="502767" y="2245924"/>
                  <a:pt x="0" y="1743157"/>
                  <a:pt x="0" y="1122962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4308" tIns="354308" rIns="354308" bIns="3543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latin typeface="Lato" charset="0"/>
                <a:ea typeface="Lato" charset="0"/>
                <a:cs typeface="Lato" charset="0"/>
              </a:rPr>
              <a:t>REUTILIZAR</a:t>
            </a:r>
            <a:endParaRPr lang="en-US" sz="2000" b="1" kern="1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8228773" y="9619616"/>
            <a:ext cx="2245924" cy="2245924"/>
          </a:xfrm>
          <a:custGeom>
            <a:avLst/>
            <a:gdLst>
              <a:gd name="connsiteX0" fmla="*/ 0 w 2245924"/>
              <a:gd name="connsiteY0" fmla="*/ 1122962 h 2245924"/>
              <a:gd name="connsiteX1" fmla="*/ 1122962 w 2245924"/>
              <a:gd name="connsiteY1" fmla="*/ 0 h 2245924"/>
              <a:gd name="connsiteX2" fmla="*/ 2245924 w 2245924"/>
              <a:gd name="connsiteY2" fmla="*/ 1122962 h 2245924"/>
              <a:gd name="connsiteX3" fmla="*/ 1122962 w 2245924"/>
              <a:gd name="connsiteY3" fmla="*/ 2245924 h 2245924"/>
              <a:gd name="connsiteX4" fmla="*/ 0 w 2245924"/>
              <a:gd name="connsiteY4" fmla="*/ 1122962 h 22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924" h="2245924">
                <a:moveTo>
                  <a:pt x="0" y="1122962"/>
                </a:moveTo>
                <a:cubicBezTo>
                  <a:pt x="0" y="502767"/>
                  <a:pt x="502767" y="0"/>
                  <a:pt x="1122962" y="0"/>
                </a:cubicBezTo>
                <a:cubicBezTo>
                  <a:pt x="1743157" y="0"/>
                  <a:pt x="2245924" y="502767"/>
                  <a:pt x="2245924" y="1122962"/>
                </a:cubicBezTo>
                <a:cubicBezTo>
                  <a:pt x="2245924" y="1743157"/>
                  <a:pt x="1743157" y="2245924"/>
                  <a:pt x="1122962" y="2245924"/>
                </a:cubicBezTo>
                <a:cubicBezTo>
                  <a:pt x="502767" y="2245924"/>
                  <a:pt x="0" y="1743157"/>
                  <a:pt x="0" y="1122962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4308" tIns="354308" rIns="354308" bIns="3543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latin typeface="Lato" charset="0"/>
                <a:ea typeface="Lato" charset="0"/>
                <a:cs typeface="Lato" charset="0"/>
              </a:rPr>
              <a:t>METODO</a:t>
            </a:r>
            <a:endParaRPr lang="en-US" sz="2000" b="1" kern="1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4223602" y="9619616"/>
            <a:ext cx="2245924" cy="2245924"/>
          </a:xfrm>
          <a:custGeom>
            <a:avLst/>
            <a:gdLst>
              <a:gd name="connsiteX0" fmla="*/ 0 w 2245924"/>
              <a:gd name="connsiteY0" fmla="*/ 1122962 h 2245924"/>
              <a:gd name="connsiteX1" fmla="*/ 1122962 w 2245924"/>
              <a:gd name="connsiteY1" fmla="*/ 0 h 2245924"/>
              <a:gd name="connsiteX2" fmla="*/ 2245924 w 2245924"/>
              <a:gd name="connsiteY2" fmla="*/ 1122962 h 2245924"/>
              <a:gd name="connsiteX3" fmla="*/ 1122962 w 2245924"/>
              <a:gd name="connsiteY3" fmla="*/ 2245924 h 2245924"/>
              <a:gd name="connsiteX4" fmla="*/ 0 w 2245924"/>
              <a:gd name="connsiteY4" fmla="*/ 1122962 h 22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924" h="2245924">
                <a:moveTo>
                  <a:pt x="0" y="1122962"/>
                </a:moveTo>
                <a:cubicBezTo>
                  <a:pt x="0" y="502767"/>
                  <a:pt x="502767" y="0"/>
                  <a:pt x="1122962" y="0"/>
                </a:cubicBezTo>
                <a:cubicBezTo>
                  <a:pt x="1743157" y="0"/>
                  <a:pt x="2245924" y="502767"/>
                  <a:pt x="2245924" y="1122962"/>
                </a:cubicBezTo>
                <a:cubicBezTo>
                  <a:pt x="2245924" y="1743157"/>
                  <a:pt x="1743157" y="2245924"/>
                  <a:pt x="1122962" y="2245924"/>
                </a:cubicBezTo>
                <a:cubicBezTo>
                  <a:pt x="502767" y="2245924"/>
                  <a:pt x="0" y="1743157"/>
                  <a:pt x="0" y="1122962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4308" tIns="354308" rIns="354308" bIns="3543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latin typeface="Lato" charset="0"/>
                <a:ea typeface="Lato" charset="0"/>
                <a:cs typeface="Lato" charset="0"/>
              </a:rPr>
              <a:t>PRUEBAS</a:t>
            </a:r>
            <a:endParaRPr lang="en-US" sz="2000" b="1" kern="1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2985936" y="5810471"/>
            <a:ext cx="2245924" cy="2245924"/>
          </a:xfrm>
          <a:custGeom>
            <a:avLst/>
            <a:gdLst>
              <a:gd name="connsiteX0" fmla="*/ 0 w 2245924"/>
              <a:gd name="connsiteY0" fmla="*/ 1122962 h 2245924"/>
              <a:gd name="connsiteX1" fmla="*/ 1122962 w 2245924"/>
              <a:gd name="connsiteY1" fmla="*/ 0 h 2245924"/>
              <a:gd name="connsiteX2" fmla="*/ 2245924 w 2245924"/>
              <a:gd name="connsiteY2" fmla="*/ 1122962 h 2245924"/>
              <a:gd name="connsiteX3" fmla="*/ 1122962 w 2245924"/>
              <a:gd name="connsiteY3" fmla="*/ 2245924 h 2245924"/>
              <a:gd name="connsiteX4" fmla="*/ 0 w 2245924"/>
              <a:gd name="connsiteY4" fmla="*/ 1122962 h 22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924" h="2245924">
                <a:moveTo>
                  <a:pt x="0" y="1122962"/>
                </a:moveTo>
                <a:cubicBezTo>
                  <a:pt x="0" y="502767"/>
                  <a:pt x="502767" y="0"/>
                  <a:pt x="1122962" y="0"/>
                </a:cubicBezTo>
                <a:cubicBezTo>
                  <a:pt x="1743157" y="0"/>
                  <a:pt x="2245924" y="502767"/>
                  <a:pt x="2245924" y="1122962"/>
                </a:cubicBezTo>
                <a:cubicBezTo>
                  <a:pt x="2245924" y="1743157"/>
                  <a:pt x="1743157" y="2245924"/>
                  <a:pt x="1122962" y="2245924"/>
                </a:cubicBezTo>
                <a:cubicBezTo>
                  <a:pt x="502767" y="2245924"/>
                  <a:pt x="0" y="1743157"/>
                  <a:pt x="0" y="1122962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4308" tIns="354308" rIns="354308" bIns="3543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latin typeface="Lato" charset="0"/>
                <a:ea typeface="Lato" charset="0"/>
                <a:cs typeface="Lato" charset="0"/>
              </a:rPr>
              <a:t>VERSION</a:t>
            </a:r>
            <a:endParaRPr lang="en-US" sz="2000" b="1" kern="1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49677" y="7250971"/>
            <a:ext cx="4242508" cy="1388778"/>
          </a:xfrm>
          <a:prstGeom prst="rect">
            <a:avLst/>
          </a:prstGeom>
          <a:noFill/>
        </p:spPr>
        <p:txBody>
          <a:bodyPr wrap="none" lIns="182880" tIns="548640" rIns="182880" bIns="365760" rtlCol="0">
            <a:spAutoFit/>
          </a:bodyPr>
          <a:lstStyle/>
          <a:p>
            <a:pPr algn="ctr">
              <a:lnSpc>
                <a:spcPts val="3233"/>
              </a:lnSpc>
              <a:spcAft>
                <a:spcPts val="3199"/>
              </a:spcAft>
            </a:pPr>
            <a:r>
              <a:rPr lang="en-US" sz="5400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PROYECTO</a:t>
            </a:r>
            <a:endParaRPr lang="en-US" sz="54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99421" y="7430458"/>
            <a:ext cx="539981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CONTROL DE VERSIONES</a:t>
            </a:r>
            <a:endParaRPr lang="en-US" sz="32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99421" y="4092459"/>
            <a:ext cx="337464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s-CL" sz="32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CODIGO LIMPIO</a:t>
            </a:r>
            <a:endParaRPr lang="es-CL" sz="32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99421" y="9102344"/>
            <a:ext cx="5133136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PENSAR EN REUTILIZAR</a:t>
            </a:r>
            <a:endParaRPr lang="en-US" sz="32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99421" y="5781272"/>
            <a:ext cx="477002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BATERIA DE PRUEBAS</a:t>
            </a:r>
            <a:endParaRPr lang="en-US" sz="32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99421" y="10799819"/>
            <a:ext cx="5213863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APLICAR METODOLOGIA</a:t>
            </a:r>
            <a:endParaRPr lang="en-US" sz="32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45" name="44 Grupo"/>
          <p:cNvGrpSpPr/>
          <p:nvPr/>
        </p:nvGrpSpPr>
        <p:grpSpPr>
          <a:xfrm>
            <a:off x="3657116" y="3900547"/>
            <a:ext cx="1027094" cy="1027360"/>
            <a:chOff x="2104771" y="3900547"/>
            <a:chExt cx="1027094" cy="1027360"/>
          </a:xfrm>
        </p:grpSpPr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104771" y="3900547"/>
              <a:ext cx="1027094" cy="10273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30" name="Shape 2645"/>
            <p:cNvSpPr/>
            <p:nvPr/>
          </p:nvSpPr>
          <p:spPr>
            <a:xfrm>
              <a:off x="2338991" y="4207377"/>
              <a:ext cx="558655" cy="406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</p:grpSp>
      <p:grpSp>
        <p:nvGrpSpPr>
          <p:cNvPr id="42" name="41 Grupo"/>
          <p:cNvGrpSpPr/>
          <p:nvPr/>
        </p:nvGrpSpPr>
        <p:grpSpPr>
          <a:xfrm>
            <a:off x="3657116" y="8910432"/>
            <a:ext cx="1027094" cy="1027360"/>
            <a:chOff x="2104771" y="8910432"/>
            <a:chExt cx="1027094" cy="10273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2104771" y="8910432"/>
              <a:ext cx="1027094" cy="10273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32" name="Shape 2550"/>
            <p:cNvSpPr/>
            <p:nvPr/>
          </p:nvSpPr>
          <p:spPr>
            <a:xfrm>
              <a:off x="2338991" y="9144785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7364"/>
                  </a:moveTo>
                  <a:cubicBezTo>
                    <a:pt x="20838" y="7364"/>
                    <a:pt x="20618" y="7584"/>
                    <a:pt x="20618" y="7855"/>
                  </a:cubicBezTo>
                  <a:lnTo>
                    <a:pt x="20618" y="18655"/>
                  </a:lnTo>
                  <a:cubicBezTo>
                    <a:pt x="20618" y="19739"/>
                    <a:pt x="19739" y="20618"/>
                    <a:pt x="18655" y="20618"/>
                  </a:cubicBezTo>
                  <a:lnTo>
                    <a:pt x="2945" y="20618"/>
                  </a:lnTo>
                  <a:cubicBezTo>
                    <a:pt x="1861" y="20618"/>
                    <a:pt x="982" y="19739"/>
                    <a:pt x="982" y="18655"/>
                  </a:cubicBezTo>
                  <a:lnTo>
                    <a:pt x="982" y="2945"/>
                  </a:lnTo>
                  <a:cubicBezTo>
                    <a:pt x="982" y="1861"/>
                    <a:pt x="1861" y="982"/>
                    <a:pt x="2945" y="982"/>
                  </a:cubicBezTo>
                  <a:lnTo>
                    <a:pt x="13745" y="982"/>
                  </a:lnTo>
                  <a:cubicBezTo>
                    <a:pt x="14017" y="982"/>
                    <a:pt x="14236" y="762"/>
                    <a:pt x="14236" y="491"/>
                  </a:cubicBezTo>
                  <a:cubicBezTo>
                    <a:pt x="14236" y="220"/>
                    <a:pt x="14017" y="0"/>
                    <a:pt x="13745" y="0"/>
                  </a:cubicBezTo>
                  <a:lnTo>
                    <a:pt x="2945" y="0"/>
                  </a:lnTo>
                  <a:cubicBezTo>
                    <a:pt x="1318" y="0"/>
                    <a:pt x="0" y="1319"/>
                    <a:pt x="0" y="2945"/>
                  </a:cubicBezTo>
                  <a:lnTo>
                    <a:pt x="0" y="18655"/>
                  </a:lnTo>
                  <a:cubicBezTo>
                    <a:pt x="0" y="20282"/>
                    <a:pt x="1318" y="21600"/>
                    <a:pt x="2945" y="21600"/>
                  </a:cubicBezTo>
                  <a:lnTo>
                    <a:pt x="18655" y="21600"/>
                  </a:lnTo>
                  <a:cubicBezTo>
                    <a:pt x="20282" y="21600"/>
                    <a:pt x="21600" y="20282"/>
                    <a:pt x="21600" y="18655"/>
                  </a:cubicBezTo>
                  <a:lnTo>
                    <a:pt x="21600" y="7855"/>
                  </a:lnTo>
                  <a:cubicBezTo>
                    <a:pt x="21600" y="7584"/>
                    <a:pt x="21380" y="7364"/>
                    <a:pt x="21109" y="7364"/>
                  </a:cubicBezTo>
                  <a:moveTo>
                    <a:pt x="7006" y="12764"/>
                  </a:moveTo>
                  <a:lnTo>
                    <a:pt x="8836" y="12764"/>
                  </a:lnTo>
                  <a:lnTo>
                    <a:pt x="8836" y="14594"/>
                  </a:lnTo>
                  <a:lnTo>
                    <a:pt x="6627" y="14973"/>
                  </a:lnTo>
                  <a:cubicBezTo>
                    <a:pt x="6627" y="14973"/>
                    <a:pt x="7006" y="12764"/>
                    <a:pt x="7006" y="12764"/>
                  </a:cubicBezTo>
                  <a:close/>
                  <a:moveTo>
                    <a:pt x="16775" y="2742"/>
                  </a:moveTo>
                  <a:lnTo>
                    <a:pt x="18858" y="4825"/>
                  </a:lnTo>
                  <a:lnTo>
                    <a:pt x="9818" y="13865"/>
                  </a:lnTo>
                  <a:lnTo>
                    <a:pt x="9818" y="11782"/>
                  </a:lnTo>
                  <a:lnTo>
                    <a:pt x="7736" y="11782"/>
                  </a:lnTo>
                  <a:cubicBezTo>
                    <a:pt x="7736" y="11782"/>
                    <a:pt x="16775" y="2742"/>
                    <a:pt x="16775" y="2742"/>
                  </a:cubicBezTo>
                  <a:close/>
                  <a:moveTo>
                    <a:pt x="18104" y="1414"/>
                  </a:moveTo>
                  <a:cubicBezTo>
                    <a:pt x="18371" y="1147"/>
                    <a:pt x="18739" y="982"/>
                    <a:pt x="19145" y="982"/>
                  </a:cubicBezTo>
                  <a:cubicBezTo>
                    <a:pt x="19959" y="982"/>
                    <a:pt x="20618" y="1642"/>
                    <a:pt x="20618" y="2455"/>
                  </a:cubicBezTo>
                  <a:cubicBezTo>
                    <a:pt x="20618" y="2861"/>
                    <a:pt x="20453" y="3230"/>
                    <a:pt x="20187" y="3496"/>
                  </a:cubicBezTo>
                  <a:lnTo>
                    <a:pt x="19552" y="4131"/>
                  </a:lnTo>
                  <a:lnTo>
                    <a:pt x="17469" y="2048"/>
                  </a:lnTo>
                  <a:cubicBezTo>
                    <a:pt x="17469" y="2048"/>
                    <a:pt x="18104" y="1414"/>
                    <a:pt x="18104" y="1414"/>
                  </a:cubicBezTo>
                  <a:close/>
                  <a:moveTo>
                    <a:pt x="5400" y="16200"/>
                  </a:moveTo>
                  <a:lnTo>
                    <a:pt x="9590" y="15481"/>
                  </a:lnTo>
                  <a:lnTo>
                    <a:pt x="20881" y="4190"/>
                  </a:lnTo>
                  <a:cubicBezTo>
                    <a:pt x="21325" y="3746"/>
                    <a:pt x="21600" y="3133"/>
                    <a:pt x="21600" y="2455"/>
                  </a:cubicBezTo>
                  <a:cubicBezTo>
                    <a:pt x="21600" y="1099"/>
                    <a:pt x="20501" y="0"/>
                    <a:pt x="19145" y="0"/>
                  </a:cubicBezTo>
                  <a:cubicBezTo>
                    <a:pt x="18468" y="0"/>
                    <a:pt x="17854" y="275"/>
                    <a:pt x="17410" y="719"/>
                  </a:cubicBezTo>
                  <a:lnTo>
                    <a:pt x="6119" y="12010"/>
                  </a:lnTo>
                  <a:cubicBezTo>
                    <a:pt x="6119" y="12010"/>
                    <a:pt x="5400" y="16200"/>
                    <a:pt x="5400" y="162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004611" y="483017"/>
            <a:ext cx="1260335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Velando por el futuro…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9256570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smtClean="0">
                <a:latin typeface="Lato Light"/>
                <a:cs typeface="Lato Light"/>
              </a:rPr>
              <a:t>Buenas prácticas en desarrollos</a:t>
            </a:r>
            <a:endParaRPr lang="es-CL" sz="310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grpSp>
        <p:nvGrpSpPr>
          <p:cNvPr id="44" name="43 Grupo"/>
          <p:cNvGrpSpPr/>
          <p:nvPr/>
        </p:nvGrpSpPr>
        <p:grpSpPr>
          <a:xfrm>
            <a:off x="3657116" y="5589360"/>
            <a:ext cx="1027094" cy="1027360"/>
            <a:chOff x="2104771" y="5589360"/>
            <a:chExt cx="1027094" cy="1027360"/>
          </a:xfrm>
        </p:grpSpPr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2104771" y="5589360"/>
              <a:ext cx="1027094" cy="10273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38" name="Shape 2540"/>
            <p:cNvSpPr/>
            <p:nvPr/>
          </p:nvSpPr>
          <p:spPr>
            <a:xfrm>
              <a:off x="2360969" y="5802446"/>
              <a:ext cx="514698" cy="561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grpSp>
        <p:nvGrpSpPr>
          <p:cNvPr id="43" name="42 Grupo"/>
          <p:cNvGrpSpPr/>
          <p:nvPr/>
        </p:nvGrpSpPr>
        <p:grpSpPr>
          <a:xfrm>
            <a:off x="3657116" y="7238546"/>
            <a:ext cx="1027094" cy="1027360"/>
            <a:chOff x="2104771" y="7238546"/>
            <a:chExt cx="1027094" cy="1027360"/>
          </a:xfrm>
        </p:grpSpPr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2104771" y="7238546"/>
              <a:ext cx="1027094" cy="10273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39" name="Shape 2561"/>
            <p:cNvSpPr/>
            <p:nvPr/>
          </p:nvSpPr>
          <p:spPr>
            <a:xfrm>
              <a:off x="2360578" y="7472988"/>
              <a:ext cx="515480" cy="558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55" y="3600"/>
                  </a:moveTo>
                  <a:lnTo>
                    <a:pt x="19145" y="3600"/>
                  </a:lnTo>
                  <a:cubicBezTo>
                    <a:pt x="19417" y="3600"/>
                    <a:pt x="19636" y="3332"/>
                    <a:pt x="19636" y="3000"/>
                  </a:cubicBezTo>
                  <a:cubicBezTo>
                    <a:pt x="19636" y="2669"/>
                    <a:pt x="19417" y="2400"/>
                    <a:pt x="19145" y="2400"/>
                  </a:cubicBezTo>
                  <a:lnTo>
                    <a:pt x="2455" y="2400"/>
                  </a:lnTo>
                  <a:cubicBezTo>
                    <a:pt x="2183" y="2400"/>
                    <a:pt x="1964" y="2669"/>
                    <a:pt x="1964" y="3000"/>
                  </a:cubicBezTo>
                  <a:cubicBezTo>
                    <a:pt x="1964" y="3332"/>
                    <a:pt x="2183" y="3600"/>
                    <a:pt x="2455" y="3600"/>
                  </a:cubicBezTo>
                  <a:moveTo>
                    <a:pt x="20618" y="20400"/>
                  </a:moveTo>
                  <a:lnTo>
                    <a:pt x="982" y="20400"/>
                  </a:lnTo>
                  <a:lnTo>
                    <a:pt x="982" y="6000"/>
                  </a:lnTo>
                  <a:lnTo>
                    <a:pt x="20618" y="6000"/>
                  </a:lnTo>
                  <a:cubicBezTo>
                    <a:pt x="20618" y="6000"/>
                    <a:pt x="20618" y="20400"/>
                    <a:pt x="20618" y="20400"/>
                  </a:cubicBezTo>
                  <a:close/>
                  <a:moveTo>
                    <a:pt x="20618" y="4800"/>
                  </a:moveTo>
                  <a:lnTo>
                    <a:pt x="982" y="4800"/>
                  </a:lnTo>
                  <a:cubicBezTo>
                    <a:pt x="439" y="4800"/>
                    <a:pt x="0" y="5338"/>
                    <a:pt x="0" y="6000"/>
                  </a:cubicBezTo>
                  <a:lnTo>
                    <a:pt x="0" y="20400"/>
                  </a:lnTo>
                  <a:cubicBezTo>
                    <a:pt x="0" y="21062"/>
                    <a:pt x="439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062"/>
                    <a:pt x="21600" y="20400"/>
                  </a:cubicBezTo>
                  <a:lnTo>
                    <a:pt x="21600" y="6000"/>
                  </a:lnTo>
                  <a:cubicBezTo>
                    <a:pt x="21600" y="5338"/>
                    <a:pt x="21160" y="4800"/>
                    <a:pt x="20618" y="4800"/>
                  </a:cubicBezTo>
                  <a:moveTo>
                    <a:pt x="4418" y="1200"/>
                  </a:moveTo>
                  <a:lnTo>
                    <a:pt x="17182" y="1200"/>
                  </a:lnTo>
                  <a:cubicBezTo>
                    <a:pt x="17453" y="1200"/>
                    <a:pt x="17673" y="932"/>
                    <a:pt x="17673" y="600"/>
                  </a:cubicBezTo>
                  <a:cubicBezTo>
                    <a:pt x="17673" y="269"/>
                    <a:pt x="17453" y="0"/>
                    <a:pt x="17182" y="0"/>
                  </a:cubicBezTo>
                  <a:lnTo>
                    <a:pt x="4418" y="0"/>
                  </a:lnTo>
                  <a:cubicBezTo>
                    <a:pt x="4147" y="0"/>
                    <a:pt x="3927" y="269"/>
                    <a:pt x="3927" y="600"/>
                  </a:cubicBezTo>
                  <a:cubicBezTo>
                    <a:pt x="3927" y="932"/>
                    <a:pt x="4147" y="1200"/>
                    <a:pt x="4418" y="12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grpSp>
        <p:nvGrpSpPr>
          <p:cNvPr id="41" name="40 Grupo"/>
          <p:cNvGrpSpPr/>
          <p:nvPr/>
        </p:nvGrpSpPr>
        <p:grpSpPr>
          <a:xfrm>
            <a:off x="3657116" y="10607907"/>
            <a:ext cx="1027094" cy="1027360"/>
            <a:chOff x="2104771" y="10607907"/>
            <a:chExt cx="1027094" cy="1027360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2104771" y="10607907"/>
              <a:ext cx="1027094" cy="10273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40" name="Shape 2751"/>
            <p:cNvSpPr/>
            <p:nvPr/>
          </p:nvSpPr>
          <p:spPr>
            <a:xfrm>
              <a:off x="2371602" y="10773659"/>
              <a:ext cx="493432" cy="695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14" y="15709"/>
                  </a:moveTo>
                  <a:cubicBezTo>
                    <a:pt x="12689" y="15709"/>
                    <a:pt x="12343" y="15929"/>
                    <a:pt x="12343" y="16200"/>
                  </a:cubicBezTo>
                  <a:cubicBezTo>
                    <a:pt x="12343" y="16471"/>
                    <a:pt x="12689" y="16691"/>
                    <a:pt x="13114" y="16691"/>
                  </a:cubicBezTo>
                  <a:cubicBezTo>
                    <a:pt x="13540" y="16691"/>
                    <a:pt x="13886" y="16471"/>
                    <a:pt x="13886" y="16200"/>
                  </a:cubicBezTo>
                  <a:cubicBezTo>
                    <a:pt x="13886" y="15929"/>
                    <a:pt x="13540" y="15709"/>
                    <a:pt x="13114" y="15709"/>
                  </a:cubicBezTo>
                  <a:moveTo>
                    <a:pt x="13886" y="7855"/>
                  </a:moveTo>
                  <a:cubicBezTo>
                    <a:pt x="13034" y="7855"/>
                    <a:pt x="12343" y="8295"/>
                    <a:pt x="12343" y="8836"/>
                  </a:cubicBezTo>
                  <a:cubicBezTo>
                    <a:pt x="12343" y="9379"/>
                    <a:pt x="13034" y="9818"/>
                    <a:pt x="13886" y="9818"/>
                  </a:cubicBezTo>
                  <a:cubicBezTo>
                    <a:pt x="14737" y="9818"/>
                    <a:pt x="15429" y="9379"/>
                    <a:pt x="15429" y="8836"/>
                  </a:cubicBezTo>
                  <a:cubicBezTo>
                    <a:pt x="15429" y="8295"/>
                    <a:pt x="14737" y="7855"/>
                    <a:pt x="13886" y="7855"/>
                  </a:cubicBezTo>
                  <a:moveTo>
                    <a:pt x="8486" y="17673"/>
                  </a:moveTo>
                  <a:cubicBezTo>
                    <a:pt x="8060" y="17673"/>
                    <a:pt x="7714" y="17892"/>
                    <a:pt x="7714" y="18164"/>
                  </a:cubicBezTo>
                  <a:cubicBezTo>
                    <a:pt x="7714" y="18435"/>
                    <a:pt x="8060" y="18655"/>
                    <a:pt x="8486" y="18655"/>
                  </a:cubicBezTo>
                  <a:cubicBezTo>
                    <a:pt x="8911" y="18655"/>
                    <a:pt x="9257" y="18435"/>
                    <a:pt x="9257" y="18164"/>
                  </a:cubicBezTo>
                  <a:cubicBezTo>
                    <a:pt x="9257" y="17892"/>
                    <a:pt x="8911" y="17673"/>
                    <a:pt x="8486" y="17673"/>
                  </a:cubicBezTo>
                  <a:moveTo>
                    <a:pt x="9257" y="10800"/>
                  </a:moveTo>
                  <a:cubicBezTo>
                    <a:pt x="9257" y="10258"/>
                    <a:pt x="8566" y="9818"/>
                    <a:pt x="7714" y="9818"/>
                  </a:cubicBezTo>
                  <a:cubicBezTo>
                    <a:pt x="6863" y="9818"/>
                    <a:pt x="6171" y="10258"/>
                    <a:pt x="6171" y="10800"/>
                  </a:cubicBezTo>
                  <a:cubicBezTo>
                    <a:pt x="6171" y="11343"/>
                    <a:pt x="6863" y="11782"/>
                    <a:pt x="7714" y="11782"/>
                  </a:cubicBezTo>
                  <a:cubicBezTo>
                    <a:pt x="8566" y="11782"/>
                    <a:pt x="9257" y="11343"/>
                    <a:pt x="9257" y="10800"/>
                  </a:cubicBezTo>
                  <a:moveTo>
                    <a:pt x="10029" y="13745"/>
                  </a:moveTo>
                  <a:cubicBezTo>
                    <a:pt x="9603" y="13745"/>
                    <a:pt x="9257" y="13965"/>
                    <a:pt x="9257" y="14236"/>
                  </a:cubicBezTo>
                  <a:cubicBezTo>
                    <a:pt x="9257" y="14508"/>
                    <a:pt x="9603" y="14727"/>
                    <a:pt x="10029" y="14727"/>
                  </a:cubicBezTo>
                  <a:cubicBezTo>
                    <a:pt x="10454" y="14727"/>
                    <a:pt x="10800" y="14508"/>
                    <a:pt x="10800" y="14236"/>
                  </a:cubicBezTo>
                  <a:cubicBezTo>
                    <a:pt x="10800" y="13965"/>
                    <a:pt x="10454" y="13745"/>
                    <a:pt x="10029" y="13745"/>
                  </a:cubicBezTo>
                  <a:moveTo>
                    <a:pt x="20057" y="1964"/>
                  </a:moveTo>
                  <a:lnTo>
                    <a:pt x="1543" y="1964"/>
                  </a:lnTo>
                  <a:lnTo>
                    <a:pt x="1543" y="982"/>
                  </a:lnTo>
                  <a:lnTo>
                    <a:pt x="20057" y="982"/>
                  </a:lnTo>
                  <a:cubicBezTo>
                    <a:pt x="20057" y="982"/>
                    <a:pt x="20057" y="1964"/>
                    <a:pt x="20057" y="1964"/>
                  </a:cubicBezTo>
                  <a:close/>
                  <a:moveTo>
                    <a:pt x="16971" y="4033"/>
                  </a:moveTo>
                  <a:cubicBezTo>
                    <a:pt x="16079" y="4186"/>
                    <a:pt x="15266" y="4419"/>
                    <a:pt x="14349" y="4691"/>
                  </a:cubicBezTo>
                  <a:cubicBezTo>
                    <a:pt x="13209" y="5030"/>
                    <a:pt x="11919" y="5413"/>
                    <a:pt x="9994" y="5794"/>
                  </a:cubicBezTo>
                  <a:cubicBezTo>
                    <a:pt x="8093" y="6170"/>
                    <a:pt x="6167" y="5840"/>
                    <a:pt x="4629" y="5373"/>
                  </a:cubicBezTo>
                  <a:lnTo>
                    <a:pt x="4629" y="2945"/>
                  </a:lnTo>
                  <a:lnTo>
                    <a:pt x="16971" y="2945"/>
                  </a:lnTo>
                  <a:cubicBezTo>
                    <a:pt x="16971" y="2945"/>
                    <a:pt x="16971" y="4033"/>
                    <a:pt x="16971" y="4033"/>
                  </a:cubicBezTo>
                  <a:close/>
                  <a:moveTo>
                    <a:pt x="16971" y="16691"/>
                  </a:moveTo>
                  <a:cubicBezTo>
                    <a:pt x="16971" y="18860"/>
                    <a:pt x="14208" y="20618"/>
                    <a:pt x="10800" y="20618"/>
                  </a:cubicBezTo>
                  <a:cubicBezTo>
                    <a:pt x="7391" y="20618"/>
                    <a:pt x="4629" y="18860"/>
                    <a:pt x="4629" y="16691"/>
                  </a:cubicBezTo>
                  <a:lnTo>
                    <a:pt x="4629" y="6384"/>
                  </a:lnTo>
                  <a:cubicBezTo>
                    <a:pt x="5722" y="6667"/>
                    <a:pt x="6954" y="6874"/>
                    <a:pt x="8257" y="6874"/>
                  </a:cubicBezTo>
                  <a:cubicBezTo>
                    <a:pt x="8984" y="6874"/>
                    <a:pt x="9731" y="6811"/>
                    <a:pt x="10481" y="6662"/>
                  </a:cubicBezTo>
                  <a:cubicBezTo>
                    <a:pt x="12512" y="6261"/>
                    <a:pt x="13914" y="5844"/>
                    <a:pt x="15040" y="5510"/>
                  </a:cubicBezTo>
                  <a:cubicBezTo>
                    <a:pt x="15760" y="5295"/>
                    <a:pt x="16366" y="5119"/>
                    <a:pt x="16971" y="4989"/>
                  </a:cubicBezTo>
                  <a:cubicBezTo>
                    <a:pt x="16971" y="4989"/>
                    <a:pt x="16971" y="16691"/>
                    <a:pt x="16971" y="16691"/>
                  </a:cubicBezTo>
                  <a:close/>
                  <a:moveTo>
                    <a:pt x="20057" y="0"/>
                  </a:moveTo>
                  <a:lnTo>
                    <a:pt x="1543" y="0"/>
                  </a:lnTo>
                  <a:cubicBezTo>
                    <a:pt x="691" y="0"/>
                    <a:pt x="0" y="440"/>
                    <a:pt x="0" y="982"/>
                  </a:cubicBezTo>
                  <a:lnTo>
                    <a:pt x="0" y="1964"/>
                  </a:lnTo>
                  <a:cubicBezTo>
                    <a:pt x="0" y="2506"/>
                    <a:pt x="691" y="2945"/>
                    <a:pt x="1543" y="2945"/>
                  </a:cubicBezTo>
                  <a:lnTo>
                    <a:pt x="3086" y="2945"/>
                  </a:lnTo>
                  <a:lnTo>
                    <a:pt x="3086" y="16691"/>
                  </a:lnTo>
                  <a:cubicBezTo>
                    <a:pt x="3086" y="19402"/>
                    <a:pt x="6539" y="21600"/>
                    <a:pt x="10800" y="21600"/>
                  </a:cubicBezTo>
                  <a:cubicBezTo>
                    <a:pt x="15061" y="21600"/>
                    <a:pt x="18514" y="19402"/>
                    <a:pt x="18514" y="16691"/>
                  </a:cubicBezTo>
                  <a:lnTo>
                    <a:pt x="18514" y="2945"/>
                  </a:lnTo>
                  <a:lnTo>
                    <a:pt x="20057" y="2945"/>
                  </a:lnTo>
                  <a:cubicBezTo>
                    <a:pt x="20909" y="2945"/>
                    <a:pt x="21600" y="2506"/>
                    <a:pt x="21600" y="1964"/>
                  </a:cubicBezTo>
                  <a:lnTo>
                    <a:pt x="21600" y="982"/>
                  </a:lnTo>
                  <a:cubicBezTo>
                    <a:pt x="21600" y="440"/>
                    <a:pt x="20909" y="0"/>
                    <a:pt x="20057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545787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/>
          <p:cNvSpPr/>
          <p:nvPr/>
        </p:nvSpPr>
        <p:spPr>
          <a:xfrm>
            <a:off x="11391436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TextBox 35"/>
          <p:cNvSpPr txBox="1"/>
          <p:nvPr/>
        </p:nvSpPr>
        <p:spPr>
          <a:xfrm>
            <a:off x="1880541" y="188302"/>
            <a:ext cx="20574828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Historias de usuario - Requerimientos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118239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smtClean="0">
                <a:latin typeface="Lato Light"/>
                <a:cs typeface="Lato Light"/>
              </a:rPr>
              <a:t>Buenas prácticas en desarrollos</a:t>
            </a:r>
            <a:endParaRPr lang="es-CL" sz="310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grpSp>
        <p:nvGrpSpPr>
          <p:cNvPr id="8" name="Group 2"/>
          <p:cNvGrpSpPr/>
          <p:nvPr/>
        </p:nvGrpSpPr>
        <p:grpSpPr>
          <a:xfrm>
            <a:off x="4651657" y="4005977"/>
            <a:ext cx="5673440" cy="7627074"/>
            <a:chOff x="7059752" y="3858682"/>
            <a:chExt cx="5673440" cy="7627074"/>
          </a:xfrm>
          <a:solidFill>
            <a:schemeClr val="accent2">
              <a:alpha val="86000"/>
            </a:schemeClr>
          </a:solidFill>
        </p:grpSpPr>
        <p:sp>
          <p:nvSpPr>
            <p:cNvPr id="9" name="Isosceles Triangle 8"/>
            <p:cNvSpPr>
              <a:spLocks noChangeAspect="1"/>
            </p:cNvSpPr>
            <p:nvPr/>
          </p:nvSpPr>
          <p:spPr>
            <a:xfrm>
              <a:off x="7059752" y="3858682"/>
              <a:ext cx="5673440" cy="3813297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398">
                <a:solidFill>
                  <a:srgbClr val="FFFFFF"/>
                </a:solidFill>
              </a:endParaRPr>
            </a:p>
          </p:txBody>
        </p:sp>
        <p:sp>
          <p:nvSpPr>
            <p:cNvPr id="10" name="Isosceles Triangle 10"/>
            <p:cNvSpPr>
              <a:spLocks noChangeAspect="1"/>
            </p:cNvSpPr>
            <p:nvPr/>
          </p:nvSpPr>
          <p:spPr>
            <a:xfrm rot="10800000">
              <a:off x="7059752" y="7672459"/>
              <a:ext cx="5673440" cy="3813297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398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roup 3"/>
          <p:cNvGrpSpPr/>
          <p:nvPr/>
        </p:nvGrpSpPr>
        <p:grpSpPr>
          <a:xfrm>
            <a:off x="9315206" y="4005977"/>
            <a:ext cx="5673440" cy="7627074"/>
            <a:chOff x="11723301" y="3858682"/>
            <a:chExt cx="5673440" cy="7627074"/>
          </a:xfrm>
          <a:solidFill>
            <a:schemeClr val="accent3">
              <a:alpha val="86000"/>
            </a:schemeClr>
          </a:solidFill>
        </p:grpSpPr>
        <p:sp>
          <p:nvSpPr>
            <p:cNvPr id="12" name="Isosceles Triangle 12"/>
            <p:cNvSpPr>
              <a:spLocks noChangeAspect="1"/>
            </p:cNvSpPr>
            <p:nvPr/>
          </p:nvSpPr>
          <p:spPr>
            <a:xfrm>
              <a:off x="11723301" y="3858682"/>
              <a:ext cx="5673440" cy="3813297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398">
                <a:solidFill>
                  <a:srgbClr val="FFFFFF"/>
                </a:solidFill>
              </a:endParaRPr>
            </a:p>
          </p:txBody>
        </p:sp>
        <p:sp>
          <p:nvSpPr>
            <p:cNvPr id="13" name="Isosceles Triangle 14"/>
            <p:cNvSpPr>
              <a:spLocks noChangeAspect="1"/>
            </p:cNvSpPr>
            <p:nvPr/>
          </p:nvSpPr>
          <p:spPr>
            <a:xfrm rot="10800000">
              <a:off x="11723301" y="7672459"/>
              <a:ext cx="5673440" cy="3813297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398"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Group 4"/>
          <p:cNvGrpSpPr/>
          <p:nvPr/>
        </p:nvGrpSpPr>
        <p:grpSpPr>
          <a:xfrm>
            <a:off x="13933138" y="4005977"/>
            <a:ext cx="5673440" cy="7627074"/>
            <a:chOff x="16341233" y="3858682"/>
            <a:chExt cx="5673440" cy="7627074"/>
          </a:xfrm>
          <a:solidFill>
            <a:schemeClr val="accent4">
              <a:alpha val="86000"/>
            </a:schemeClr>
          </a:solidFill>
        </p:grpSpPr>
        <p:sp>
          <p:nvSpPr>
            <p:cNvPr id="15" name="Isosceles Triangle 16"/>
            <p:cNvSpPr>
              <a:spLocks noChangeAspect="1"/>
            </p:cNvSpPr>
            <p:nvPr/>
          </p:nvSpPr>
          <p:spPr>
            <a:xfrm>
              <a:off x="16341233" y="3858682"/>
              <a:ext cx="5673440" cy="3813297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398">
                <a:solidFill>
                  <a:srgbClr val="FFFFFF"/>
                </a:solidFill>
              </a:endParaRPr>
            </a:p>
          </p:txBody>
        </p:sp>
        <p:sp>
          <p:nvSpPr>
            <p:cNvPr id="16" name="Isosceles Triangle 18"/>
            <p:cNvSpPr>
              <a:spLocks noChangeAspect="1"/>
            </p:cNvSpPr>
            <p:nvPr/>
          </p:nvSpPr>
          <p:spPr>
            <a:xfrm rot="10800000">
              <a:off x="16341233" y="7672459"/>
              <a:ext cx="5673440" cy="3813297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398">
                <a:solidFill>
                  <a:srgbClr val="FFFFFF"/>
                </a:solidFill>
              </a:endParaRPr>
            </a:p>
          </p:txBody>
        </p:sp>
      </p:grpSp>
      <p:sp>
        <p:nvSpPr>
          <p:cNvPr id="18" name="TextBox 95"/>
          <p:cNvSpPr txBox="1"/>
          <p:nvPr/>
        </p:nvSpPr>
        <p:spPr>
          <a:xfrm>
            <a:off x="6913097" y="7248295"/>
            <a:ext cx="1336584" cy="440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2900" b="1" dirty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t>PASO 1</a:t>
            </a:r>
            <a:endParaRPr lang="en-US" sz="2900" b="1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  <p:sp>
        <p:nvSpPr>
          <p:cNvPr id="19" name="TextBox 96"/>
          <p:cNvSpPr txBox="1"/>
          <p:nvPr/>
        </p:nvSpPr>
        <p:spPr>
          <a:xfrm>
            <a:off x="16221899" y="7248295"/>
            <a:ext cx="1336584" cy="440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2900" b="1" dirty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t>PASO 3</a:t>
            </a:r>
            <a:endParaRPr lang="en-US" sz="2900" b="1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  <p:sp>
        <p:nvSpPr>
          <p:cNvPr id="20" name="TextBox 97"/>
          <p:cNvSpPr txBox="1"/>
          <p:nvPr/>
        </p:nvSpPr>
        <p:spPr>
          <a:xfrm>
            <a:off x="11495207" y="7248295"/>
            <a:ext cx="1336584" cy="440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2900" b="1" dirty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t>PASO 2</a:t>
            </a:r>
            <a:endParaRPr lang="en-US" sz="2900" b="1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  <p:sp>
        <p:nvSpPr>
          <p:cNvPr id="21" name="Shape 2912"/>
          <p:cNvSpPr/>
          <p:nvPr/>
        </p:nvSpPr>
        <p:spPr>
          <a:xfrm>
            <a:off x="7051505" y="5869981"/>
            <a:ext cx="897022" cy="89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Shape 2934"/>
          <p:cNvSpPr/>
          <p:nvPr/>
        </p:nvSpPr>
        <p:spPr>
          <a:xfrm>
            <a:off x="16484165" y="5914632"/>
            <a:ext cx="652380" cy="897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Shape 2689"/>
          <p:cNvSpPr/>
          <p:nvPr/>
        </p:nvSpPr>
        <p:spPr>
          <a:xfrm>
            <a:off x="11740708" y="5942157"/>
            <a:ext cx="815140" cy="8151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15130580" y="7966809"/>
            <a:ext cx="3263730" cy="190622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s-CL" sz="4400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“PARA”</a:t>
            </a:r>
          </a:p>
          <a:p>
            <a:pPr>
              <a:lnSpc>
                <a:spcPts val="4040"/>
              </a:lnSpc>
            </a:pPr>
            <a:r>
              <a:rPr lang="es-CL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Propósito </a:t>
            </a:r>
          </a:p>
          <a:p>
            <a:pPr>
              <a:lnSpc>
                <a:spcPts val="4040"/>
              </a:lnSpc>
            </a:pPr>
            <a:r>
              <a:rPr lang="es-CL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final</a:t>
            </a:r>
            <a:endParaRPr lang="es-CL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10468689" y="8023959"/>
            <a:ext cx="3263730" cy="190622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s-CL" sz="4400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“QUIERO”</a:t>
            </a:r>
          </a:p>
          <a:p>
            <a:pPr>
              <a:lnSpc>
                <a:spcPts val="4040"/>
              </a:lnSpc>
            </a:pPr>
            <a:r>
              <a:rPr lang="es-CL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Acción a </a:t>
            </a:r>
          </a:p>
          <a:p>
            <a:pPr>
              <a:lnSpc>
                <a:spcPts val="4040"/>
              </a:lnSpc>
            </a:pPr>
            <a:r>
              <a:rPr lang="es-CL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realizar</a:t>
            </a:r>
            <a:endParaRPr lang="es-CL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5856511" y="8023959"/>
            <a:ext cx="3263730" cy="183236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s-CL" sz="4400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“COMO”</a:t>
            </a:r>
          </a:p>
          <a:p>
            <a:pPr>
              <a:lnSpc>
                <a:spcPts val="4040"/>
              </a:lnSpc>
            </a:pPr>
            <a:r>
              <a:rPr lang="es-CL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Contexto de la situación</a:t>
            </a:r>
            <a:endParaRPr lang="es-CL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/>
          <p:cNvSpPr/>
          <p:nvPr/>
        </p:nvSpPr>
        <p:spPr>
          <a:xfrm>
            <a:off x="11391436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TextBox 35"/>
          <p:cNvSpPr txBox="1"/>
          <p:nvPr/>
        </p:nvSpPr>
        <p:spPr>
          <a:xfrm>
            <a:off x="3595041" y="188302"/>
            <a:ext cx="17064251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Pruebas, el origen del código…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118239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smtClean="0">
                <a:latin typeface="Lato Light"/>
                <a:cs typeface="Lato Light"/>
              </a:rPr>
              <a:t>Buenas prácticas en desarrollos</a:t>
            </a:r>
            <a:endParaRPr lang="es-CL" sz="310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sp>
        <p:nvSpPr>
          <p:cNvPr id="5" name="Freeform 98"/>
          <p:cNvSpPr>
            <a:spLocks noChangeArrowheads="1"/>
          </p:cNvSpPr>
          <p:nvPr/>
        </p:nvSpPr>
        <p:spPr bwMode="auto">
          <a:xfrm>
            <a:off x="6142094" y="6613592"/>
            <a:ext cx="2530519" cy="3407237"/>
          </a:xfrm>
          <a:custGeom>
            <a:avLst/>
            <a:gdLst>
              <a:gd name="T0" fmla="*/ 395 w 2802"/>
              <a:gd name="T1" fmla="*/ 0 h 3770"/>
              <a:gd name="T2" fmla="*/ 395 w 2802"/>
              <a:gd name="T3" fmla="*/ 0 h 3770"/>
              <a:gd name="T4" fmla="*/ 392 w 2802"/>
              <a:gd name="T5" fmla="*/ 6 h 3770"/>
              <a:gd name="T6" fmla="*/ 150 w 2802"/>
              <a:gd name="T7" fmla="*/ 639 h 3770"/>
              <a:gd name="T8" fmla="*/ 150 w 2802"/>
              <a:gd name="T9" fmla="*/ 642 h 3770"/>
              <a:gd name="T10" fmla="*/ 150 w 2802"/>
              <a:gd name="T11" fmla="*/ 642 h 3770"/>
              <a:gd name="T12" fmla="*/ 247 w 2802"/>
              <a:gd name="T13" fmla="*/ 746 h 3770"/>
              <a:gd name="T14" fmla="*/ 370 w 2802"/>
              <a:gd name="T15" fmla="*/ 1106 h 3770"/>
              <a:gd name="T16" fmla="*/ 363 w 2802"/>
              <a:gd name="T17" fmla="*/ 1197 h 3770"/>
              <a:gd name="T18" fmla="*/ 3 w 2802"/>
              <a:gd name="T19" fmla="*/ 1664 h 3770"/>
              <a:gd name="T20" fmla="*/ 3 w 2802"/>
              <a:gd name="T21" fmla="*/ 1667 h 3770"/>
              <a:gd name="T22" fmla="*/ 3 w 2802"/>
              <a:gd name="T23" fmla="*/ 1676 h 3770"/>
              <a:gd name="T24" fmla="*/ 0 w 2802"/>
              <a:gd name="T25" fmla="*/ 1701 h 3770"/>
              <a:gd name="T26" fmla="*/ 595 w 2802"/>
              <a:gd name="T27" fmla="*/ 3763 h 3770"/>
              <a:gd name="T28" fmla="*/ 598 w 2802"/>
              <a:gd name="T29" fmla="*/ 3769 h 3770"/>
              <a:gd name="T30" fmla="*/ 2798 w 2802"/>
              <a:gd name="T31" fmla="*/ 16 h 3770"/>
              <a:gd name="T32" fmla="*/ 2801 w 2802"/>
              <a:gd name="T33" fmla="*/ 6 h 3770"/>
              <a:gd name="T34" fmla="*/ 417 w 2802"/>
              <a:gd name="T35" fmla="*/ 6 h 3770"/>
              <a:gd name="T36" fmla="*/ 398 w 2802"/>
              <a:gd name="T37" fmla="*/ 3 h 3770"/>
              <a:gd name="T38" fmla="*/ 395 w 2802"/>
              <a:gd name="T39" fmla="*/ 0 h 3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2" h="3770">
                <a:moveTo>
                  <a:pt x="395" y="0"/>
                </a:moveTo>
                <a:lnTo>
                  <a:pt x="395" y="0"/>
                </a:lnTo>
                <a:cubicBezTo>
                  <a:pt x="392" y="6"/>
                  <a:pt x="392" y="6"/>
                  <a:pt x="392" y="6"/>
                </a:cubicBezTo>
                <a:cubicBezTo>
                  <a:pt x="294" y="207"/>
                  <a:pt x="213" y="420"/>
                  <a:pt x="150" y="639"/>
                </a:cubicBezTo>
                <a:cubicBezTo>
                  <a:pt x="150" y="642"/>
                  <a:pt x="150" y="642"/>
                  <a:pt x="150" y="642"/>
                </a:cubicBezTo>
                <a:lnTo>
                  <a:pt x="150" y="642"/>
                </a:lnTo>
                <a:cubicBezTo>
                  <a:pt x="188" y="674"/>
                  <a:pt x="219" y="708"/>
                  <a:pt x="247" y="746"/>
                </a:cubicBezTo>
                <a:cubicBezTo>
                  <a:pt x="329" y="852"/>
                  <a:pt x="370" y="978"/>
                  <a:pt x="370" y="1106"/>
                </a:cubicBezTo>
                <a:cubicBezTo>
                  <a:pt x="370" y="1137"/>
                  <a:pt x="366" y="1166"/>
                  <a:pt x="363" y="1197"/>
                </a:cubicBezTo>
                <a:cubicBezTo>
                  <a:pt x="332" y="1401"/>
                  <a:pt x="194" y="1579"/>
                  <a:pt x="3" y="1664"/>
                </a:cubicBezTo>
                <a:cubicBezTo>
                  <a:pt x="3" y="1667"/>
                  <a:pt x="3" y="1667"/>
                  <a:pt x="3" y="1667"/>
                </a:cubicBezTo>
                <a:cubicBezTo>
                  <a:pt x="3" y="1676"/>
                  <a:pt x="3" y="1676"/>
                  <a:pt x="3" y="1676"/>
                </a:cubicBezTo>
                <a:cubicBezTo>
                  <a:pt x="3" y="1686"/>
                  <a:pt x="0" y="1695"/>
                  <a:pt x="0" y="1701"/>
                </a:cubicBezTo>
                <a:cubicBezTo>
                  <a:pt x="0" y="2435"/>
                  <a:pt x="207" y="3146"/>
                  <a:pt x="595" y="3763"/>
                </a:cubicBezTo>
                <a:cubicBezTo>
                  <a:pt x="598" y="3769"/>
                  <a:pt x="598" y="3769"/>
                  <a:pt x="598" y="3769"/>
                </a:cubicBezTo>
                <a:cubicBezTo>
                  <a:pt x="2798" y="16"/>
                  <a:pt x="2798" y="16"/>
                  <a:pt x="2798" y="16"/>
                </a:cubicBezTo>
                <a:cubicBezTo>
                  <a:pt x="2801" y="6"/>
                  <a:pt x="2801" y="6"/>
                  <a:pt x="2801" y="6"/>
                </a:cubicBezTo>
                <a:cubicBezTo>
                  <a:pt x="417" y="6"/>
                  <a:pt x="417" y="6"/>
                  <a:pt x="417" y="6"/>
                </a:cubicBezTo>
                <a:cubicBezTo>
                  <a:pt x="410" y="6"/>
                  <a:pt x="404" y="6"/>
                  <a:pt x="398" y="3"/>
                </a:cubicBezTo>
                <a:cubicBezTo>
                  <a:pt x="395" y="0"/>
                  <a:pt x="395" y="0"/>
                  <a:pt x="395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Freeform 77"/>
          <p:cNvSpPr>
            <a:spLocks noChangeArrowheads="1"/>
          </p:cNvSpPr>
          <p:nvPr/>
        </p:nvSpPr>
        <p:spPr bwMode="auto">
          <a:xfrm>
            <a:off x="10629284" y="6231024"/>
            <a:ext cx="2530519" cy="3431147"/>
          </a:xfrm>
          <a:custGeom>
            <a:avLst/>
            <a:gdLst>
              <a:gd name="T0" fmla="*/ 2184 w 2802"/>
              <a:gd name="T1" fmla="*/ 0 h 3798"/>
              <a:gd name="T2" fmla="*/ 2184 w 2802"/>
              <a:gd name="T3" fmla="*/ 0 h 3798"/>
              <a:gd name="T4" fmla="*/ 971 w 2802"/>
              <a:gd name="T5" fmla="*/ 2105 h 3798"/>
              <a:gd name="T6" fmla="*/ 971 w 2802"/>
              <a:gd name="T7" fmla="*/ 2105 h 3798"/>
              <a:gd name="T8" fmla="*/ 959 w 2802"/>
              <a:gd name="T9" fmla="*/ 2130 h 3798"/>
              <a:gd name="T10" fmla="*/ 959 w 2802"/>
              <a:gd name="T11" fmla="*/ 2130 h 3798"/>
              <a:gd name="T12" fmla="*/ 3 w 2802"/>
              <a:gd name="T13" fmla="*/ 3784 h 3798"/>
              <a:gd name="T14" fmla="*/ 0 w 2802"/>
              <a:gd name="T15" fmla="*/ 3791 h 3798"/>
              <a:gd name="T16" fmla="*/ 2390 w 2802"/>
              <a:gd name="T17" fmla="*/ 3791 h 3798"/>
              <a:gd name="T18" fmla="*/ 2406 w 2802"/>
              <a:gd name="T19" fmla="*/ 3794 h 3798"/>
              <a:gd name="T20" fmla="*/ 2409 w 2802"/>
              <a:gd name="T21" fmla="*/ 3797 h 3798"/>
              <a:gd name="T22" fmla="*/ 2412 w 2802"/>
              <a:gd name="T23" fmla="*/ 3794 h 3798"/>
              <a:gd name="T24" fmla="*/ 2644 w 2802"/>
              <a:gd name="T25" fmla="*/ 3196 h 3798"/>
              <a:gd name="T26" fmla="*/ 2644 w 2802"/>
              <a:gd name="T27" fmla="*/ 3192 h 3798"/>
              <a:gd name="T28" fmla="*/ 2641 w 2802"/>
              <a:gd name="T29" fmla="*/ 3189 h 3798"/>
              <a:gd name="T30" fmla="*/ 2532 w 2802"/>
              <a:gd name="T31" fmla="*/ 3073 h 3798"/>
              <a:gd name="T32" fmla="*/ 2532 w 2802"/>
              <a:gd name="T33" fmla="*/ 3073 h 3798"/>
              <a:gd name="T34" fmla="*/ 2532 w 2802"/>
              <a:gd name="T35" fmla="*/ 3073 h 3798"/>
              <a:gd name="T36" fmla="*/ 2532 w 2802"/>
              <a:gd name="T37" fmla="*/ 3073 h 3798"/>
              <a:gd name="T38" fmla="*/ 2409 w 2802"/>
              <a:gd name="T39" fmla="*/ 2713 h 3798"/>
              <a:gd name="T40" fmla="*/ 2416 w 2802"/>
              <a:gd name="T41" fmla="*/ 2625 h 3798"/>
              <a:gd name="T42" fmla="*/ 2798 w 2802"/>
              <a:gd name="T43" fmla="*/ 2146 h 3798"/>
              <a:gd name="T44" fmla="*/ 2801 w 2802"/>
              <a:gd name="T45" fmla="*/ 2146 h 3798"/>
              <a:gd name="T46" fmla="*/ 2801 w 2802"/>
              <a:gd name="T47" fmla="*/ 2143 h 3798"/>
              <a:gd name="T48" fmla="*/ 2801 w 2802"/>
              <a:gd name="T49" fmla="*/ 2099 h 3798"/>
              <a:gd name="T50" fmla="*/ 2187 w 2802"/>
              <a:gd name="T51" fmla="*/ 6 h 3798"/>
              <a:gd name="T52" fmla="*/ 2184 w 2802"/>
              <a:gd name="T53" fmla="*/ 0 h 3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802" h="3798">
                <a:moveTo>
                  <a:pt x="2184" y="0"/>
                </a:moveTo>
                <a:lnTo>
                  <a:pt x="2184" y="0"/>
                </a:lnTo>
                <a:cubicBezTo>
                  <a:pt x="971" y="2105"/>
                  <a:pt x="971" y="2105"/>
                  <a:pt x="971" y="2105"/>
                </a:cubicBezTo>
                <a:lnTo>
                  <a:pt x="971" y="2105"/>
                </a:lnTo>
                <a:cubicBezTo>
                  <a:pt x="971" y="2114"/>
                  <a:pt x="965" y="2124"/>
                  <a:pt x="959" y="2130"/>
                </a:cubicBezTo>
                <a:lnTo>
                  <a:pt x="959" y="2130"/>
                </a:lnTo>
                <a:cubicBezTo>
                  <a:pt x="3" y="3784"/>
                  <a:pt x="3" y="3784"/>
                  <a:pt x="3" y="3784"/>
                </a:cubicBezTo>
                <a:cubicBezTo>
                  <a:pt x="0" y="3791"/>
                  <a:pt x="0" y="3791"/>
                  <a:pt x="0" y="3791"/>
                </a:cubicBezTo>
                <a:cubicBezTo>
                  <a:pt x="2390" y="3791"/>
                  <a:pt x="2390" y="3791"/>
                  <a:pt x="2390" y="3791"/>
                </a:cubicBezTo>
                <a:cubicBezTo>
                  <a:pt x="2397" y="3791"/>
                  <a:pt x="2400" y="3794"/>
                  <a:pt x="2406" y="3794"/>
                </a:cubicBezTo>
                <a:cubicBezTo>
                  <a:pt x="2409" y="3797"/>
                  <a:pt x="2409" y="3797"/>
                  <a:pt x="2409" y="3797"/>
                </a:cubicBezTo>
                <a:cubicBezTo>
                  <a:pt x="2412" y="3794"/>
                  <a:pt x="2412" y="3794"/>
                  <a:pt x="2412" y="3794"/>
                </a:cubicBezTo>
                <a:cubicBezTo>
                  <a:pt x="2506" y="3599"/>
                  <a:pt x="2585" y="3399"/>
                  <a:pt x="2644" y="3196"/>
                </a:cubicBezTo>
                <a:cubicBezTo>
                  <a:pt x="2644" y="3192"/>
                  <a:pt x="2644" y="3192"/>
                  <a:pt x="2644" y="3192"/>
                </a:cubicBezTo>
                <a:cubicBezTo>
                  <a:pt x="2641" y="3189"/>
                  <a:pt x="2641" y="3189"/>
                  <a:pt x="2641" y="3189"/>
                </a:cubicBezTo>
                <a:cubicBezTo>
                  <a:pt x="2600" y="3155"/>
                  <a:pt x="2563" y="3117"/>
                  <a:pt x="2532" y="3073"/>
                </a:cubicBezTo>
                <a:lnTo>
                  <a:pt x="2532" y="3073"/>
                </a:lnTo>
                <a:lnTo>
                  <a:pt x="2532" y="3073"/>
                </a:lnTo>
                <a:lnTo>
                  <a:pt x="2532" y="3073"/>
                </a:lnTo>
                <a:cubicBezTo>
                  <a:pt x="2450" y="2970"/>
                  <a:pt x="2409" y="2841"/>
                  <a:pt x="2409" y="2713"/>
                </a:cubicBezTo>
                <a:cubicBezTo>
                  <a:pt x="2409" y="2685"/>
                  <a:pt x="2412" y="2653"/>
                  <a:pt x="2416" y="2625"/>
                </a:cubicBezTo>
                <a:cubicBezTo>
                  <a:pt x="2447" y="2409"/>
                  <a:pt x="2594" y="2224"/>
                  <a:pt x="2798" y="2146"/>
                </a:cubicBezTo>
                <a:cubicBezTo>
                  <a:pt x="2801" y="2146"/>
                  <a:pt x="2801" y="2146"/>
                  <a:pt x="2801" y="2146"/>
                </a:cubicBezTo>
                <a:cubicBezTo>
                  <a:pt x="2801" y="2143"/>
                  <a:pt x="2801" y="2143"/>
                  <a:pt x="2801" y="2143"/>
                </a:cubicBezTo>
                <a:cubicBezTo>
                  <a:pt x="2801" y="2127"/>
                  <a:pt x="2801" y="2111"/>
                  <a:pt x="2801" y="2099"/>
                </a:cubicBezTo>
                <a:cubicBezTo>
                  <a:pt x="2801" y="1353"/>
                  <a:pt x="2588" y="630"/>
                  <a:pt x="2187" y="6"/>
                </a:cubicBezTo>
                <a:cubicBezTo>
                  <a:pt x="2184" y="0"/>
                  <a:pt x="2184" y="0"/>
                  <a:pt x="2184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Freeform 59"/>
          <p:cNvSpPr>
            <a:spLocks noChangeArrowheads="1"/>
          </p:cNvSpPr>
          <p:nvPr/>
        </p:nvSpPr>
        <p:spPr bwMode="auto">
          <a:xfrm>
            <a:off x="8812093" y="9729915"/>
            <a:ext cx="3961160" cy="1884939"/>
          </a:xfrm>
          <a:custGeom>
            <a:avLst/>
            <a:gdLst>
              <a:gd name="T0" fmla="*/ 4383 w 4384"/>
              <a:gd name="T1" fmla="*/ 0 h 2088"/>
              <a:gd name="T2" fmla="*/ 4383 w 4384"/>
              <a:gd name="T3" fmla="*/ 0 h 2088"/>
              <a:gd name="T4" fmla="*/ 0 w 4384"/>
              <a:gd name="T5" fmla="*/ 0 h 2088"/>
              <a:gd name="T6" fmla="*/ 1180 w 4384"/>
              <a:gd name="T7" fmla="*/ 2065 h 2088"/>
              <a:gd name="T8" fmla="*/ 1180 w 4384"/>
              <a:gd name="T9" fmla="*/ 2065 h 2088"/>
              <a:gd name="T10" fmla="*/ 1184 w 4384"/>
              <a:gd name="T11" fmla="*/ 2083 h 2088"/>
              <a:gd name="T12" fmla="*/ 1187 w 4384"/>
              <a:gd name="T13" fmla="*/ 2087 h 2088"/>
              <a:gd name="T14" fmla="*/ 1190 w 4384"/>
              <a:gd name="T15" fmla="*/ 2087 h 2088"/>
              <a:gd name="T16" fmla="*/ 1848 w 4384"/>
              <a:gd name="T17" fmla="*/ 1989 h 2088"/>
              <a:gd name="T18" fmla="*/ 1851 w 4384"/>
              <a:gd name="T19" fmla="*/ 1986 h 2088"/>
              <a:gd name="T20" fmla="*/ 1851 w 4384"/>
              <a:gd name="T21" fmla="*/ 1986 h 2088"/>
              <a:gd name="T22" fmla="*/ 1851 w 4384"/>
              <a:gd name="T23" fmla="*/ 1986 h 2088"/>
              <a:gd name="T24" fmla="*/ 2208 w 4384"/>
              <a:gd name="T25" fmla="*/ 1566 h 2088"/>
              <a:gd name="T26" fmla="*/ 2412 w 4384"/>
              <a:gd name="T27" fmla="*/ 1529 h 2088"/>
              <a:gd name="T28" fmla="*/ 2757 w 4384"/>
              <a:gd name="T29" fmla="*/ 1642 h 2088"/>
              <a:gd name="T30" fmla="*/ 2757 w 4384"/>
              <a:gd name="T31" fmla="*/ 1642 h 2088"/>
              <a:gd name="T32" fmla="*/ 2759 w 4384"/>
              <a:gd name="T33" fmla="*/ 1642 h 2088"/>
              <a:gd name="T34" fmla="*/ 4380 w 4384"/>
              <a:gd name="T35" fmla="*/ 6 h 2088"/>
              <a:gd name="T36" fmla="*/ 4383 w 4384"/>
              <a:gd name="T37" fmla="*/ 0 h 2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384" h="2088">
                <a:moveTo>
                  <a:pt x="4383" y="0"/>
                </a:moveTo>
                <a:lnTo>
                  <a:pt x="4383" y="0"/>
                </a:lnTo>
                <a:cubicBezTo>
                  <a:pt x="0" y="0"/>
                  <a:pt x="0" y="0"/>
                  <a:pt x="0" y="0"/>
                </a:cubicBezTo>
                <a:cubicBezTo>
                  <a:pt x="1180" y="2065"/>
                  <a:pt x="1180" y="2065"/>
                  <a:pt x="1180" y="2065"/>
                </a:cubicBezTo>
                <a:lnTo>
                  <a:pt x="1180" y="2065"/>
                </a:lnTo>
                <a:cubicBezTo>
                  <a:pt x="1184" y="2071"/>
                  <a:pt x="1184" y="2077"/>
                  <a:pt x="1184" y="2083"/>
                </a:cubicBezTo>
                <a:cubicBezTo>
                  <a:pt x="1187" y="2087"/>
                  <a:pt x="1187" y="2087"/>
                  <a:pt x="1187" y="2087"/>
                </a:cubicBezTo>
                <a:cubicBezTo>
                  <a:pt x="1190" y="2087"/>
                  <a:pt x="1190" y="2087"/>
                  <a:pt x="1190" y="2087"/>
                </a:cubicBezTo>
                <a:cubicBezTo>
                  <a:pt x="1412" y="2074"/>
                  <a:pt x="1632" y="2039"/>
                  <a:pt x="1848" y="1989"/>
                </a:cubicBezTo>
                <a:cubicBezTo>
                  <a:pt x="1851" y="1986"/>
                  <a:pt x="1851" y="1986"/>
                  <a:pt x="1851" y="1986"/>
                </a:cubicBezTo>
                <a:lnTo>
                  <a:pt x="1851" y="1986"/>
                </a:lnTo>
                <a:lnTo>
                  <a:pt x="1851" y="1986"/>
                </a:lnTo>
                <a:cubicBezTo>
                  <a:pt x="1892" y="1792"/>
                  <a:pt x="2024" y="1635"/>
                  <a:pt x="2208" y="1566"/>
                </a:cubicBezTo>
                <a:cubicBezTo>
                  <a:pt x="2274" y="1542"/>
                  <a:pt x="2343" y="1529"/>
                  <a:pt x="2412" y="1529"/>
                </a:cubicBezTo>
                <a:cubicBezTo>
                  <a:pt x="2534" y="1529"/>
                  <a:pt x="2656" y="1569"/>
                  <a:pt x="2757" y="1642"/>
                </a:cubicBezTo>
                <a:lnTo>
                  <a:pt x="2757" y="1642"/>
                </a:lnTo>
                <a:cubicBezTo>
                  <a:pt x="2759" y="1642"/>
                  <a:pt x="2759" y="1642"/>
                  <a:pt x="2759" y="1642"/>
                </a:cubicBezTo>
                <a:cubicBezTo>
                  <a:pt x="3455" y="1272"/>
                  <a:pt x="4016" y="705"/>
                  <a:pt x="4380" y="6"/>
                </a:cubicBezTo>
                <a:cubicBezTo>
                  <a:pt x="4383" y="0"/>
                  <a:pt x="4383" y="0"/>
                  <a:pt x="4383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Freeform 70"/>
          <p:cNvSpPr>
            <a:spLocks noChangeArrowheads="1"/>
          </p:cNvSpPr>
          <p:nvPr/>
        </p:nvSpPr>
        <p:spPr bwMode="auto">
          <a:xfrm>
            <a:off x="9517448" y="4625042"/>
            <a:ext cx="3048580" cy="3423175"/>
          </a:xfrm>
          <a:custGeom>
            <a:avLst/>
            <a:gdLst>
              <a:gd name="T0" fmla="*/ 162 w 3372"/>
              <a:gd name="T1" fmla="*/ 0 h 3789"/>
              <a:gd name="T2" fmla="*/ 162 w 3372"/>
              <a:gd name="T3" fmla="*/ 0 h 3789"/>
              <a:gd name="T4" fmla="*/ 9 w 3372"/>
              <a:gd name="T5" fmla="*/ 4 h 3789"/>
              <a:gd name="T6" fmla="*/ 0 w 3372"/>
              <a:gd name="T7" fmla="*/ 4 h 3789"/>
              <a:gd name="T8" fmla="*/ 2165 w 3372"/>
              <a:gd name="T9" fmla="*/ 3788 h 3789"/>
              <a:gd name="T10" fmla="*/ 3355 w 3372"/>
              <a:gd name="T11" fmla="*/ 1720 h 3789"/>
              <a:gd name="T12" fmla="*/ 3355 w 3372"/>
              <a:gd name="T13" fmla="*/ 1720 h 3789"/>
              <a:gd name="T14" fmla="*/ 3361 w 3372"/>
              <a:gd name="T15" fmla="*/ 1714 h 3789"/>
              <a:gd name="T16" fmla="*/ 3361 w 3372"/>
              <a:gd name="T17" fmla="*/ 1714 h 3789"/>
              <a:gd name="T18" fmla="*/ 3368 w 3372"/>
              <a:gd name="T19" fmla="*/ 1708 h 3789"/>
              <a:gd name="T20" fmla="*/ 3371 w 3372"/>
              <a:gd name="T21" fmla="*/ 1705 h 3789"/>
              <a:gd name="T22" fmla="*/ 3368 w 3372"/>
              <a:gd name="T23" fmla="*/ 1701 h 3789"/>
              <a:gd name="T24" fmla="*/ 2976 w 3372"/>
              <a:gd name="T25" fmla="*/ 1213 h 3789"/>
              <a:gd name="T26" fmla="*/ 2973 w 3372"/>
              <a:gd name="T27" fmla="*/ 1209 h 3789"/>
              <a:gd name="T28" fmla="*/ 2969 w 3372"/>
              <a:gd name="T29" fmla="*/ 1213 h 3789"/>
              <a:gd name="T30" fmla="*/ 2741 w 3372"/>
              <a:gd name="T31" fmla="*/ 1256 h 3789"/>
              <a:gd name="T32" fmla="*/ 2362 w 3372"/>
              <a:gd name="T33" fmla="*/ 1122 h 3789"/>
              <a:gd name="T34" fmla="*/ 2136 w 3372"/>
              <a:gd name="T35" fmla="*/ 718 h 3789"/>
              <a:gd name="T36" fmla="*/ 2133 w 3372"/>
              <a:gd name="T37" fmla="*/ 649 h 3789"/>
              <a:gd name="T38" fmla="*/ 2142 w 3372"/>
              <a:gd name="T39" fmla="*/ 548 h 3789"/>
              <a:gd name="T40" fmla="*/ 2142 w 3372"/>
              <a:gd name="T41" fmla="*/ 545 h 3789"/>
              <a:gd name="T42" fmla="*/ 2139 w 3372"/>
              <a:gd name="T43" fmla="*/ 542 h 3789"/>
              <a:gd name="T44" fmla="*/ 162 w 3372"/>
              <a:gd name="T45" fmla="*/ 0 h 3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372" h="3789">
                <a:moveTo>
                  <a:pt x="162" y="0"/>
                </a:moveTo>
                <a:lnTo>
                  <a:pt x="162" y="0"/>
                </a:lnTo>
                <a:cubicBezTo>
                  <a:pt x="115" y="0"/>
                  <a:pt x="65" y="4"/>
                  <a:pt x="9" y="4"/>
                </a:cubicBezTo>
                <a:cubicBezTo>
                  <a:pt x="0" y="4"/>
                  <a:pt x="0" y="4"/>
                  <a:pt x="0" y="4"/>
                </a:cubicBezTo>
                <a:cubicBezTo>
                  <a:pt x="2165" y="3788"/>
                  <a:pt x="2165" y="3788"/>
                  <a:pt x="2165" y="3788"/>
                </a:cubicBezTo>
                <a:cubicBezTo>
                  <a:pt x="3355" y="1720"/>
                  <a:pt x="3355" y="1720"/>
                  <a:pt x="3355" y="1720"/>
                </a:cubicBezTo>
                <a:lnTo>
                  <a:pt x="3355" y="1720"/>
                </a:lnTo>
                <a:cubicBezTo>
                  <a:pt x="3355" y="1717"/>
                  <a:pt x="3358" y="1717"/>
                  <a:pt x="3361" y="1714"/>
                </a:cubicBezTo>
                <a:lnTo>
                  <a:pt x="3361" y="1714"/>
                </a:lnTo>
                <a:cubicBezTo>
                  <a:pt x="3361" y="1711"/>
                  <a:pt x="3365" y="1711"/>
                  <a:pt x="3368" y="1708"/>
                </a:cubicBezTo>
                <a:cubicBezTo>
                  <a:pt x="3371" y="1705"/>
                  <a:pt x="3371" y="1705"/>
                  <a:pt x="3371" y="1705"/>
                </a:cubicBezTo>
                <a:cubicBezTo>
                  <a:pt x="3368" y="1701"/>
                  <a:pt x="3368" y="1701"/>
                  <a:pt x="3368" y="1701"/>
                </a:cubicBezTo>
                <a:cubicBezTo>
                  <a:pt x="3252" y="1529"/>
                  <a:pt x="3120" y="1363"/>
                  <a:pt x="2976" y="1213"/>
                </a:cubicBezTo>
                <a:cubicBezTo>
                  <a:pt x="2973" y="1209"/>
                  <a:pt x="2973" y="1209"/>
                  <a:pt x="2973" y="1209"/>
                </a:cubicBezTo>
                <a:cubicBezTo>
                  <a:pt x="2969" y="1213"/>
                  <a:pt x="2969" y="1213"/>
                  <a:pt x="2969" y="1213"/>
                </a:cubicBezTo>
                <a:cubicBezTo>
                  <a:pt x="2897" y="1241"/>
                  <a:pt x="2819" y="1256"/>
                  <a:pt x="2741" y="1256"/>
                </a:cubicBezTo>
                <a:cubicBezTo>
                  <a:pt x="2603" y="1256"/>
                  <a:pt x="2468" y="1209"/>
                  <a:pt x="2362" y="1122"/>
                </a:cubicBezTo>
                <a:cubicBezTo>
                  <a:pt x="2234" y="1022"/>
                  <a:pt x="2155" y="877"/>
                  <a:pt x="2136" y="718"/>
                </a:cubicBezTo>
                <a:cubicBezTo>
                  <a:pt x="2133" y="692"/>
                  <a:pt x="2133" y="671"/>
                  <a:pt x="2133" y="649"/>
                </a:cubicBezTo>
                <a:cubicBezTo>
                  <a:pt x="2133" y="614"/>
                  <a:pt x="2136" y="583"/>
                  <a:pt x="2142" y="548"/>
                </a:cubicBezTo>
                <a:cubicBezTo>
                  <a:pt x="2142" y="545"/>
                  <a:pt x="2142" y="545"/>
                  <a:pt x="2142" y="545"/>
                </a:cubicBezTo>
                <a:cubicBezTo>
                  <a:pt x="2139" y="542"/>
                  <a:pt x="2139" y="542"/>
                  <a:pt x="2139" y="542"/>
                </a:cubicBezTo>
                <a:cubicBezTo>
                  <a:pt x="1544" y="188"/>
                  <a:pt x="858" y="0"/>
                  <a:pt x="162" y="0"/>
                </a:cubicBezTo>
              </a:path>
            </a:pathLst>
          </a:custGeom>
          <a:solidFill>
            <a:srgbClr val="C5C3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Freeform 71"/>
          <p:cNvSpPr>
            <a:spLocks noChangeArrowheads="1"/>
          </p:cNvSpPr>
          <p:nvPr/>
        </p:nvSpPr>
        <p:spPr bwMode="auto">
          <a:xfrm>
            <a:off x="9509477" y="4621056"/>
            <a:ext cx="3060535" cy="3435131"/>
          </a:xfrm>
          <a:custGeom>
            <a:avLst/>
            <a:gdLst>
              <a:gd name="T0" fmla="*/ 2172 w 3385"/>
              <a:gd name="T1" fmla="*/ 3791 h 3801"/>
              <a:gd name="T2" fmla="*/ 2172 w 3385"/>
              <a:gd name="T3" fmla="*/ 3791 h 3801"/>
              <a:gd name="T4" fmla="*/ 7 w 3385"/>
              <a:gd name="T5" fmla="*/ 7 h 3801"/>
              <a:gd name="T6" fmla="*/ 16 w 3385"/>
              <a:gd name="T7" fmla="*/ 7 h 3801"/>
              <a:gd name="T8" fmla="*/ 169 w 3385"/>
              <a:gd name="T9" fmla="*/ 3 h 3801"/>
              <a:gd name="T10" fmla="*/ 2146 w 3385"/>
              <a:gd name="T11" fmla="*/ 545 h 3801"/>
              <a:gd name="T12" fmla="*/ 2149 w 3385"/>
              <a:gd name="T13" fmla="*/ 548 h 3801"/>
              <a:gd name="T14" fmla="*/ 2149 w 3385"/>
              <a:gd name="T15" fmla="*/ 551 h 3801"/>
              <a:gd name="T16" fmla="*/ 2140 w 3385"/>
              <a:gd name="T17" fmla="*/ 652 h 3801"/>
              <a:gd name="T18" fmla="*/ 2143 w 3385"/>
              <a:gd name="T19" fmla="*/ 721 h 3801"/>
              <a:gd name="T20" fmla="*/ 2369 w 3385"/>
              <a:gd name="T21" fmla="*/ 1125 h 3801"/>
              <a:gd name="T22" fmla="*/ 2748 w 3385"/>
              <a:gd name="T23" fmla="*/ 1259 h 3801"/>
              <a:gd name="T24" fmla="*/ 2976 w 3385"/>
              <a:gd name="T25" fmla="*/ 1216 h 3801"/>
              <a:gd name="T26" fmla="*/ 2980 w 3385"/>
              <a:gd name="T27" fmla="*/ 1212 h 3801"/>
              <a:gd name="T28" fmla="*/ 2983 w 3385"/>
              <a:gd name="T29" fmla="*/ 1216 h 3801"/>
              <a:gd name="T30" fmla="*/ 3375 w 3385"/>
              <a:gd name="T31" fmla="*/ 1704 h 3801"/>
              <a:gd name="T32" fmla="*/ 3378 w 3385"/>
              <a:gd name="T33" fmla="*/ 1708 h 3801"/>
              <a:gd name="T34" fmla="*/ 3375 w 3385"/>
              <a:gd name="T35" fmla="*/ 1711 h 3801"/>
              <a:gd name="T36" fmla="*/ 3368 w 3385"/>
              <a:gd name="T37" fmla="*/ 1717 h 3801"/>
              <a:gd name="T38" fmla="*/ 3368 w 3385"/>
              <a:gd name="T39" fmla="*/ 1717 h 3801"/>
              <a:gd name="T40" fmla="*/ 3362 w 3385"/>
              <a:gd name="T41" fmla="*/ 1723 h 3801"/>
              <a:gd name="T42" fmla="*/ 3362 w 3385"/>
              <a:gd name="T43" fmla="*/ 1723 h 3801"/>
              <a:gd name="T44" fmla="*/ 2172 w 3385"/>
              <a:gd name="T45" fmla="*/ 3791 h 3801"/>
              <a:gd name="T46" fmla="*/ 169 w 3385"/>
              <a:gd name="T47" fmla="*/ 0 h 3801"/>
              <a:gd name="T48" fmla="*/ 169 w 3385"/>
              <a:gd name="T49" fmla="*/ 0 h 3801"/>
              <a:gd name="T50" fmla="*/ 16 w 3385"/>
              <a:gd name="T51" fmla="*/ 3 h 3801"/>
              <a:gd name="T52" fmla="*/ 0 w 3385"/>
              <a:gd name="T53" fmla="*/ 3 h 3801"/>
              <a:gd name="T54" fmla="*/ 2172 w 3385"/>
              <a:gd name="T55" fmla="*/ 3800 h 3801"/>
              <a:gd name="T56" fmla="*/ 3365 w 3385"/>
              <a:gd name="T57" fmla="*/ 1726 h 3801"/>
              <a:gd name="T58" fmla="*/ 3365 w 3385"/>
              <a:gd name="T59" fmla="*/ 1726 h 3801"/>
              <a:gd name="T60" fmla="*/ 3365 w 3385"/>
              <a:gd name="T61" fmla="*/ 1726 h 3801"/>
              <a:gd name="T62" fmla="*/ 3372 w 3385"/>
              <a:gd name="T63" fmla="*/ 1720 h 3801"/>
              <a:gd name="T64" fmla="*/ 3372 w 3385"/>
              <a:gd name="T65" fmla="*/ 1720 h 3801"/>
              <a:gd name="T66" fmla="*/ 3378 w 3385"/>
              <a:gd name="T67" fmla="*/ 1714 h 3801"/>
              <a:gd name="T68" fmla="*/ 3384 w 3385"/>
              <a:gd name="T69" fmla="*/ 1711 h 3801"/>
              <a:gd name="T70" fmla="*/ 3378 w 3385"/>
              <a:gd name="T71" fmla="*/ 1702 h 3801"/>
              <a:gd name="T72" fmla="*/ 2986 w 3385"/>
              <a:gd name="T73" fmla="*/ 1212 h 3801"/>
              <a:gd name="T74" fmla="*/ 2980 w 3385"/>
              <a:gd name="T75" fmla="*/ 1210 h 3801"/>
              <a:gd name="T76" fmla="*/ 2976 w 3385"/>
              <a:gd name="T77" fmla="*/ 1210 h 3801"/>
              <a:gd name="T78" fmla="*/ 2748 w 3385"/>
              <a:gd name="T79" fmla="*/ 1257 h 3801"/>
              <a:gd name="T80" fmla="*/ 2748 w 3385"/>
              <a:gd name="T81" fmla="*/ 1257 h 3801"/>
              <a:gd name="T82" fmla="*/ 2372 w 3385"/>
              <a:gd name="T83" fmla="*/ 1122 h 3801"/>
              <a:gd name="T84" fmla="*/ 2149 w 3385"/>
              <a:gd name="T85" fmla="*/ 718 h 3801"/>
              <a:gd name="T86" fmla="*/ 2143 w 3385"/>
              <a:gd name="T87" fmla="*/ 652 h 3801"/>
              <a:gd name="T88" fmla="*/ 2152 w 3385"/>
              <a:gd name="T89" fmla="*/ 551 h 3801"/>
              <a:gd name="T90" fmla="*/ 2152 w 3385"/>
              <a:gd name="T91" fmla="*/ 548 h 3801"/>
              <a:gd name="T92" fmla="*/ 2152 w 3385"/>
              <a:gd name="T93" fmla="*/ 545 h 3801"/>
              <a:gd name="T94" fmla="*/ 2149 w 3385"/>
              <a:gd name="T95" fmla="*/ 542 h 3801"/>
              <a:gd name="T96" fmla="*/ 169 w 3385"/>
              <a:gd name="T97" fmla="*/ 0 h 3801"/>
              <a:gd name="T98" fmla="*/ 2172 w 3385"/>
              <a:gd name="T99" fmla="*/ 3791 h 3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385" h="3801">
                <a:moveTo>
                  <a:pt x="2172" y="3791"/>
                </a:moveTo>
                <a:lnTo>
                  <a:pt x="2172" y="3791"/>
                </a:lnTo>
                <a:cubicBezTo>
                  <a:pt x="7" y="7"/>
                  <a:pt x="7" y="7"/>
                  <a:pt x="7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72" y="7"/>
                  <a:pt x="122" y="3"/>
                  <a:pt x="169" y="3"/>
                </a:cubicBezTo>
                <a:cubicBezTo>
                  <a:pt x="865" y="3"/>
                  <a:pt x="1551" y="191"/>
                  <a:pt x="2146" y="545"/>
                </a:cubicBezTo>
                <a:cubicBezTo>
                  <a:pt x="2149" y="548"/>
                  <a:pt x="2149" y="548"/>
                  <a:pt x="2149" y="548"/>
                </a:cubicBezTo>
                <a:cubicBezTo>
                  <a:pt x="2149" y="551"/>
                  <a:pt x="2149" y="551"/>
                  <a:pt x="2149" y="551"/>
                </a:cubicBezTo>
                <a:cubicBezTo>
                  <a:pt x="2143" y="586"/>
                  <a:pt x="2140" y="617"/>
                  <a:pt x="2140" y="652"/>
                </a:cubicBezTo>
                <a:cubicBezTo>
                  <a:pt x="2140" y="674"/>
                  <a:pt x="2140" y="695"/>
                  <a:pt x="2143" y="721"/>
                </a:cubicBezTo>
                <a:cubicBezTo>
                  <a:pt x="2162" y="880"/>
                  <a:pt x="2241" y="1025"/>
                  <a:pt x="2369" y="1125"/>
                </a:cubicBezTo>
                <a:cubicBezTo>
                  <a:pt x="2475" y="1212"/>
                  <a:pt x="2610" y="1259"/>
                  <a:pt x="2748" y="1259"/>
                </a:cubicBezTo>
                <a:cubicBezTo>
                  <a:pt x="2826" y="1259"/>
                  <a:pt x="2904" y="1244"/>
                  <a:pt x="2976" y="1216"/>
                </a:cubicBezTo>
                <a:cubicBezTo>
                  <a:pt x="2980" y="1212"/>
                  <a:pt x="2980" y="1212"/>
                  <a:pt x="2980" y="1212"/>
                </a:cubicBezTo>
                <a:cubicBezTo>
                  <a:pt x="2983" y="1216"/>
                  <a:pt x="2983" y="1216"/>
                  <a:pt x="2983" y="1216"/>
                </a:cubicBezTo>
                <a:cubicBezTo>
                  <a:pt x="3127" y="1366"/>
                  <a:pt x="3259" y="1532"/>
                  <a:pt x="3375" y="1704"/>
                </a:cubicBezTo>
                <a:cubicBezTo>
                  <a:pt x="3378" y="1708"/>
                  <a:pt x="3378" y="1708"/>
                  <a:pt x="3378" y="1708"/>
                </a:cubicBezTo>
                <a:cubicBezTo>
                  <a:pt x="3375" y="1711"/>
                  <a:pt x="3375" y="1711"/>
                  <a:pt x="3375" y="1711"/>
                </a:cubicBezTo>
                <a:cubicBezTo>
                  <a:pt x="3372" y="1714"/>
                  <a:pt x="3368" y="1714"/>
                  <a:pt x="3368" y="1717"/>
                </a:cubicBezTo>
                <a:lnTo>
                  <a:pt x="3368" y="1717"/>
                </a:lnTo>
                <a:cubicBezTo>
                  <a:pt x="3365" y="1720"/>
                  <a:pt x="3362" y="1720"/>
                  <a:pt x="3362" y="1723"/>
                </a:cubicBezTo>
                <a:lnTo>
                  <a:pt x="3362" y="1723"/>
                </a:lnTo>
                <a:cubicBezTo>
                  <a:pt x="2172" y="3791"/>
                  <a:pt x="2172" y="3791"/>
                  <a:pt x="2172" y="3791"/>
                </a:cubicBezTo>
                <a:lnTo>
                  <a:pt x="169" y="0"/>
                </a:lnTo>
                <a:lnTo>
                  <a:pt x="169" y="0"/>
                </a:lnTo>
                <a:cubicBezTo>
                  <a:pt x="122" y="0"/>
                  <a:pt x="72" y="0"/>
                  <a:pt x="16" y="3"/>
                </a:cubicBezTo>
                <a:cubicBezTo>
                  <a:pt x="0" y="3"/>
                  <a:pt x="0" y="3"/>
                  <a:pt x="0" y="3"/>
                </a:cubicBezTo>
                <a:cubicBezTo>
                  <a:pt x="2172" y="3800"/>
                  <a:pt x="2172" y="3800"/>
                  <a:pt x="2172" y="3800"/>
                </a:cubicBezTo>
                <a:cubicBezTo>
                  <a:pt x="3365" y="1726"/>
                  <a:pt x="3365" y="1726"/>
                  <a:pt x="3365" y="1726"/>
                </a:cubicBezTo>
                <a:lnTo>
                  <a:pt x="3365" y="1726"/>
                </a:lnTo>
                <a:lnTo>
                  <a:pt x="3365" y="1726"/>
                </a:lnTo>
                <a:cubicBezTo>
                  <a:pt x="3368" y="1723"/>
                  <a:pt x="3368" y="1723"/>
                  <a:pt x="3372" y="1720"/>
                </a:cubicBezTo>
                <a:lnTo>
                  <a:pt x="3372" y="1720"/>
                </a:lnTo>
                <a:cubicBezTo>
                  <a:pt x="3372" y="1717"/>
                  <a:pt x="3375" y="1717"/>
                  <a:pt x="3378" y="1714"/>
                </a:cubicBezTo>
                <a:cubicBezTo>
                  <a:pt x="3384" y="1711"/>
                  <a:pt x="3384" y="1711"/>
                  <a:pt x="3384" y="1711"/>
                </a:cubicBezTo>
                <a:cubicBezTo>
                  <a:pt x="3378" y="1702"/>
                  <a:pt x="3378" y="1702"/>
                  <a:pt x="3378" y="1702"/>
                </a:cubicBezTo>
                <a:cubicBezTo>
                  <a:pt x="3262" y="1529"/>
                  <a:pt x="3130" y="1366"/>
                  <a:pt x="2986" y="1212"/>
                </a:cubicBezTo>
                <a:cubicBezTo>
                  <a:pt x="2980" y="1210"/>
                  <a:pt x="2980" y="1210"/>
                  <a:pt x="2980" y="1210"/>
                </a:cubicBezTo>
                <a:cubicBezTo>
                  <a:pt x="2976" y="1210"/>
                  <a:pt x="2976" y="1210"/>
                  <a:pt x="2976" y="1210"/>
                </a:cubicBezTo>
                <a:cubicBezTo>
                  <a:pt x="2902" y="1241"/>
                  <a:pt x="2826" y="1257"/>
                  <a:pt x="2748" y="1257"/>
                </a:cubicBezTo>
                <a:lnTo>
                  <a:pt x="2748" y="1257"/>
                </a:lnTo>
                <a:cubicBezTo>
                  <a:pt x="2610" y="1257"/>
                  <a:pt x="2479" y="1210"/>
                  <a:pt x="2372" y="1122"/>
                </a:cubicBezTo>
                <a:cubicBezTo>
                  <a:pt x="2243" y="1021"/>
                  <a:pt x="2165" y="878"/>
                  <a:pt x="2149" y="718"/>
                </a:cubicBezTo>
                <a:cubicBezTo>
                  <a:pt x="2146" y="695"/>
                  <a:pt x="2143" y="674"/>
                  <a:pt x="2143" y="652"/>
                </a:cubicBezTo>
                <a:cubicBezTo>
                  <a:pt x="2143" y="617"/>
                  <a:pt x="2146" y="586"/>
                  <a:pt x="2152" y="551"/>
                </a:cubicBezTo>
                <a:cubicBezTo>
                  <a:pt x="2152" y="548"/>
                  <a:pt x="2152" y="548"/>
                  <a:pt x="2152" y="548"/>
                </a:cubicBezTo>
                <a:cubicBezTo>
                  <a:pt x="2152" y="545"/>
                  <a:pt x="2152" y="545"/>
                  <a:pt x="2152" y="545"/>
                </a:cubicBezTo>
                <a:cubicBezTo>
                  <a:pt x="2149" y="542"/>
                  <a:pt x="2149" y="542"/>
                  <a:pt x="2149" y="542"/>
                </a:cubicBezTo>
                <a:cubicBezTo>
                  <a:pt x="1551" y="188"/>
                  <a:pt x="868" y="0"/>
                  <a:pt x="169" y="0"/>
                </a:cubicBezTo>
                <a:lnTo>
                  <a:pt x="2172" y="3791"/>
                </a:lnTo>
              </a:path>
            </a:pathLst>
          </a:custGeom>
          <a:solidFill>
            <a:srgbClr val="C5C3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Freeform 72"/>
          <p:cNvSpPr>
            <a:spLocks noChangeArrowheads="1"/>
          </p:cNvSpPr>
          <p:nvPr/>
        </p:nvSpPr>
        <p:spPr bwMode="auto">
          <a:xfrm>
            <a:off x="11545852" y="4760535"/>
            <a:ext cx="896640" cy="896640"/>
          </a:xfrm>
          <a:custGeom>
            <a:avLst/>
            <a:gdLst>
              <a:gd name="T0" fmla="*/ 495 w 991"/>
              <a:gd name="T1" fmla="*/ 0 h 991"/>
              <a:gd name="T2" fmla="*/ 495 w 991"/>
              <a:gd name="T3" fmla="*/ 0 h 991"/>
              <a:gd name="T4" fmla="*/ 106 w 991"/>
              <a:gd name="T5" fmla="*/ 184 h 991"/>
              <a:gd name="T6" fmla="*/ 0 w 991"/>
              <a:gd name="T7" fmla="*/ 495 h 991"/>
              <a:gd name="T8" fmla="*/ 3 w 991"/>
              <a:gd name="T9" fmla="*/ 551 h 991"/>
              <a:gd name="T10" fmla="*/ 116 w 991"/>
              <a:gd name="T11" fmla="*/ 814 h 991"/>
              <a:gd name="T12" fmla="*/ 116 w 991"/>
              <a:gd name="T13" fmla="*/ 814 h 991"/>
              <a:gd name="T14" fmla="*/ 185 w 991"/>
              <a:gd name="T15" fmla="*/ 883 h 991"/>
              <a:gd name="T16" fmla="*/ 448 w 991"/>
              <a:gd name="T17" fmla="*/ 990 h 991"/>
              <a:gd name="T18" fmla="*/ 473 w 991"/>
              <a:gd name="T19" fmla="*/ 990 h 991"/>
              <a:gd name="T20" fmla="*/ 495 w 991"/>
              <a:gd name="T21" fmla="*/ 990 h 991"/>
              <a:gd name="T22" fmla="*/ 880 w 991"/>
              <a:gd name="T23" fmla="*/ 805 h 991"/>
              <a:gd name="T24" fmla="*/ 990 w 991"/>
              <a:gd name="T25" fmla="*/ 495 h 991"/>
              <a:gd name="T26" fmla="*/ 805 w 991"/>
              <a:gd name="T27" fmla="*/ 109 h 991"/>
              <a:gd name="T28" fmla="*/ 683 w 991"/>
              <a:gd name="T29" fmla="*/ 37 h 991"/>
              <a:gd name="T30" fmla="*/ 495 w 991"/>
              <a:gd name="T31" fmla="*/ 0 h 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91" h="991">
                <a:moveTo>
                  <a:pt x="495" y="0"/>
                </a:moveTo>
                <a:lnTo>
                  <a:pt x="495" y="0"/>
                </a:lnTo>
                <a:cubicBezTo>
                  <a:pt x="344" y="0"/>
                  <a:pt x="204" y="69"/>
                  <a:pt x="106" y="184"/>
                </a:cubicBezTo>
                <a:cubicBezTo>
                  <a:pt x="37" y="275"/>
                  <a:pt x="0" y="382"/>
                  <a:pt x="0" y="495"/>
                </a:cubicBezTo>
                <a:cubicBezTo>
                  <a:pt x="0" y="514"/>
                  <a:pt x="0" y="532"/>
                  <a:pt x="3" y="551"/>
                </a:cubicBezTo>
                <a:cubicBezTo>
                  <a:pt x="12" y="648"/>
                  <a:pt x="53" y="739"/>
                  <a:pt x="116" y="814"/>
                </a:cubicBezTo>
                <a:lnTo>
                  <a:pt x="116" y="814"/>
                </a:lnTo>
                <a:cubicBezTo>
                  <a:pt x="135" y="839"/>
                  <a:pt x="160" y="861"/>
                  <a:pt x="185" y="883"/>
                </a:cubicBezTo>
                <a:cubicBezTo>
                  <a:pt x="263" y="943"/>
                  <a:pt x="351" y="980"/>
                  <a:pt x="448" y="990"/>
                </a:cubicBezTo>
                <a:cubicBezTo>
                  <a:pt x="458" y="990"/>
                  <a:pt x="464" y="990"/>
                  <a:pt x="473" y="990"/>
                </a:cubicBezTo>
                <a:cubicBezTo>
                  <a:pt x="479" y="990"/>
                  <a:pt x="485" y="990"/>
                  <a:pt x="495" y="990"/>
                </a:cubicBezTo>
                <a:cubicBezTo>
                  <a:pt x="645" y="990"/>
                  <a:pt x="786" y="924"/>
                  <a:pt x="880" y="805"/>
                </a:cubicBezTo>
                <a:cubicBezTo>
                  <a:pt x="952" y="714"/>
                  <a:pt x="990" y="605"/>
                  <a:pt x="990" y="495"/>
                </a:cubicBezTo>
                <a:cubicBezTo>
                  <a:pt x="990" y="351"/>
                  <a:pt x="924" y="207"/>
                  <a:pt x="805" y="109"/>
                </a:cubicBezTo>
                <a:cubicBezTo>
                  <a:pt x="765" y="78"/>
                  <a:pt x="723" y="53"/>
                  <a:pt x="683" y="37"/>
                </a:cubicBezTo>
                <a:cubicBezTo>
                  <a:pt x="623" y="12"/>
                  <a:pt x="560" y="0"/>
                  <a:pt x="495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Freeform 73"/>
          <p:cNvSpPr>
            <a:spLocks noChangeArrowheads="1"/>
          </p:cNvSpPr>
          <p:nvPr/>
        </p:nvSpPr>
        <p:spPr bwMode="auto">
          <a:xfrm>
            <a:off x="11537880" y="4760533"/>
            <a:ext cx="904610" cy="904610"/>
          </a:xfrm>
          <a:custGeom>
            <a:avLst/>
            <a:gdLst>
              <a:gd name="T0" fmla="*/ 122 w 1000"/>
              <a:gd name="T1" fmla="*/ 817 h 1000"/>
              <a:gd name="T2" fmla="*/ 122 w 1000"/>
              <a:gd name="T3" fmla="*/ 817 h 1000"/>
              <a:gd name="T4" fmla="*/ 9 w 1000"/>
              <a:gd name="T5" fmla="*/ 554 h 1000"/>
              <a:gd name="T6" fmla="*/ 6 w 1000"/>
              <a:gd name="T7" fmla="*/ 498 h 1000"/>
              <a:gd name="T8" fmla="*/ 112 w 1000"/>
              <a:gd name="T9" fmla="*/ 187 h 1000"/>
              <a:gd name="T10" fmla="*/ 501 w 1000"/>
              <a:gd name="T11" fmla="*/ 3 h 1000"/>
              <a:gd name="T12" fmla="*/ 689 w 1000"/>
              <a:gd name="T13" fmla="*/ 40 h 1000"/>
              <a:gd name="T14" fmla="*/ 811 w 1000"/>
              <a:gd name="T15" fmla="*/ 112 h 1000"/>
              <a:gd name="T16" fmla="*/ 996 w 1000"/>
              <a:gd name="T17" fmla="*/ 498 h 1000"/>
              <a:gd name="T18" fmla="*/ 886 w 1000"/>
              <a:gd name="T19" fmla="*/ 808 h 1000"/>
              <a:gd name="T20" fmla="*/ 501 w 1000"/>
              <a:gd name="T21" fmla="*/ 993 h 1000"/>
              <a:gd name="T22" fmla="*/ 479 w 1000"/>
              <a:gd name="T23" fmla="*/ 993 h 1000"/>
              <a:gd name="T24" fmla="*/ 454 w 1000"/>
              <a:gd name="T25" fmla="*/ 993 h 1000"/>
              <a:gd name="T26" fmla="*/ 191 w 1000"/>
              <a:gd name="T27" fmla="*/ 886 h 1000"/>
              <a:gd name="T28" fmla="*/ 122 w 1000"/>
              <a:gd name="T29" fmla="*/ 817 h 1000"/>
              <a:gd name="T30" fmla="*/ 122 w 1000"/>
              <a:gd name="T31" fmla="*/ 817 h 1000"/>
              <a:gd name="T32" fmla="*/ 501 w 1000"/>
              <a:gd name="T33" fmla="*/ 0 h 1000"/>
              <a:gd name="T34" fmla="*/ 501 w 1000"/>
              <a:gd name="T35" fmla="*/ 0 h 1000"/>
              <a:gd name="T36" fmla="*/ 109 w 1000"/>
              <a:gd name="T37" fmla="*/ 187 h 1000"/>
              <a:gd name="T38" fmla="*/ 0 w 1000"/>
              <a:gd name="T39" fmla="*/ 498 h 1000"/>
              <a:gd name="T40" fmla="*/ 3 w 1000"/>
              <a:gd name="T41" fmla="*/ 554 h 1000"/>
              <a:gd name="T42" fmla="*/ 119 w 1000"/>
              <a:gd name="T43" fmla="*/ 820 h 1000"/>
              <a:gd name="T44" fmla="*/ 119 w 1000"/>
              <a:gd name="T45" fmla="*/ 817 h 1000"/>
              <a:gd name="T46" fmla="*/ 122 w 1000"/>
              <a:gd name="T47" fmla="*/ 817 h 1000"/>
              <a:gd name="T48" fmla="*/ 119 w 1000"/>
              <a:gd name="T49" fmla="*/ 817 h 1000"/>
              <a:gd name="T50" fmla="*/ 119 w 1000"/>
              <a:gd name="T51" fmla="*/ 820 h 1000"/>
              <a:gd name="T52" fmla="*/ 188 w 1000"/>
              <a:gd name="T53" fmla="*/ 889 h 1000"/>
              <a:gd name="T54" fmla="*/ 454 w 1000"/>
              <a:gd name="T55" fmla="*/ 996 h 1000"/>
              <a:gd name="T56" fmla="*/ 479 w 1000"/>
              <a:gd name="T57" fmla="*/ 996 h 1000"/>
              <a:gd name="T58" fmla="*/ 501 w 1000"/>
              <a:gd name="T59" fmla="*/ 999 h 1000"/>
              <a:gd name="T60" fmla="*/ 889 w 1000"/>
              <a:gd name="T61" fmla="*/ 811 h 1000"/>
              <a:gd name="T62" fmla="*/ 999 w 1000"/>
              <a:gd name="T63" fmla="*/ 498 h 1000"/>
              <a:gd name="T64" fmla="*/ 811 w 1000"/>
              <a:gd name="T65" fmla="*/ 109 h 1000"/>
              <a:gd name="T66" fmla="*/ 689 w 1000"/>
              <a:gd name="T67" fmla="*/ 37 h 1000"/>
              <a:gd name="T68" fmla="*/ 501 w 1000"/>
              <a:gd name="T69" fmla="*/ 0 h 1000"/>
              <a:gd name="T70" fmla="*/ 122 w 1000"/>
              <a:gd name="T71" fmla="*/ 817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00" h="1000">
                <a:moveTo>
                  <a:pt x="122" y="817"/>
                </a:moveTo>
                <a:lnTo>
                  <a:pt x="122" y="817"/>
                </a:lnTo>
                <a:cubicBezTo>
                  <a:pt x="59" y="742"/>
                  <a:pt x="18" y="651"/>
                  <a:pt x="9" y="554"/>
                </a:cubicBezTo>
                <a:cubicBezTo>
                  <a:pt x="6" y="535"/>
                  <a:pt x="6" y="517"/>
                  <a:pt x="6" y="498"/>
                </a:cubicBezTo>
                <a:cubicBezTo>
                  <a:pt x="6" y="385"/>
                  <a:pt x="43" y="278"/>
                  <a:pt x="112" y="187"/>
                </a:cubicBezTo>
                <a:cubicBezTo>
                  <a:pt x="210" y="72"/>
                  <a:pt x="350" y="3"/>
                  <a:pt x="501" y="3"/>
                </a:cubicBezTo>
                <a:cubicBezTo>
                  <a:pt x="566" y="3"/>
                  <a:pt x="629" y="15"/>
                  <a:pt x="689" y="40"/>
                </a:cubicBezTo>
                <a:cubicBezTo>
                  <a:pt x="729" y="56"/>
                  <a:pt x="771" y="81"/>
                  <a:pt x="811" y="112"/>
                </a:cubicBezTo>
                <a:cubicBezTo>
                  <a:pt x="930" y="210"/>
                  <a:pt x="996" y="354"/>
                  <a:pt x="996" y="498"/>
                </a:cubicBezTo>
                <a:cubicBezTo>
                  <a:pt x="996" y="608"/>
                  <a:pt x="958" y="717"/>
                  <a:pt x="886" y="808"/>
                </a:cubicBezTo>
                <a:cubicBezTo>
                  <a:pt x="792" y="927"/>
                  <a:pt x="651" y="993"/>
                  <a:pt x="501" y="993"/>
                </a:cubicBezTo>
                <a:cubicBezTo>
                  <a:pt x="491" y="993"/>
                  <a:pt x="485" y="993"/>
                  <a:pt x="479" y="993"/>
                </a:cubicBezTo>
                <a:cubicBezTo>
                  <a:pt x="470" y="993"/>
                  <a:pt x="464" y="993"/>
                  <a:pt x="454" y="993"/>
                </a:cubicBezTo>
                <a:cubicBezTo>
                  <a:pt x="357" y="983"/>
                  <a:pt x="269" y="946"/>
                  <a:pt x="191" y="886"/>
                </a:cubicBezTo>
                <a:cubicBezTo>
                  <a:pt x="166" y="864"/>
                  <a:pt x="141" y="842"/>
                  <a:pt x="122" y="817"/>
                </a:cubicBezTo>
                <a:lnTo>
                  <a:pt x="122" y="817"/>
                </a:lnTo>
                <a:lnTo>
                  <a:pt x="501" y="0"/>
                </a:lnTo>
                <a:lnTo>
                  <a:pt x="501" y="0"/>
                </a:lnTo>
                <a:cubicBezTo>
                  <a:pt x="348" y="0"/>
                  <a:pt x="206" y="69"/>
                  <a:pt x="109" y="187"/>
                </a:cubicBezTo>
                <a:cubicBezTo>
                  <a:pt x="37" y="275"/>
                  <a:pt x="0" y="385"/>
                  <a:pt x="0" y="498"/>
                </a:cubicBezTo>
                <a:cubicBezTo>
                  <a:pt x="0" y="517"/>
                  <a:pt x="3" y="535"/>
                  <a:pt x="3" y="554"/>
                </a:cubicBezTo>
                <a:cubicBezTo>
                  <a:pt x="15" y="651"/>
                  <a:pt x="53" y="745"/>
                  <a:pt x="119" y="820"/>
                </a:cubicBezTo>
                <a:cubicBezTo>
                  <a:pt x="119" y="817"/>
                  <a:pt x="119" y="817"/>
                  <a:pt x="119" y="817"/>
                </a:cubicBezTo>
                <a:cubicBezTo>
                  <a:pt x="122" y="817"/>
                  <a:pt x="122" y="817"/>
                  <a:pt x="122" y="817"/>
                </a:cubicBezTo>
                <a:cubicBezTo>
                  <a:pt x="119" y="817"/>
                  <a:pt x="119" y="817"/>
                  <a:pt x="119" y="817"/>
                </a:cubicBezTo>
                <a:cubicBezTo>
                  <a:pt x="119" y="820"/>
                  <a:pt x="119" y="820"/>
                  <a:pt x="119" y="820"/>
                </a:cubicBezTo>
                <a:cubicBezTo>
                  <a:pt x="137" y="846"/>
                  <a:pt x="163" y="867"/>
                  <a:pt x="188" y="889"/>
                </a:cubicBezTo>
                <a:cubicBezTo>
                  <a:pt x="266" y="949"/>
                  <a:pt x="357" y="987"/>
                  <a:pt x="454" y="996"/>
                </a:cubicBezTo>
                <a:cubicBezTo>
                  <a:pt x="464" y="996"/>
                  <a:pt x="470" y="996"/>
                  <a:pt x="479" y="996"/>
                </a:cubicBezTo>
                <a:cubicBezTo>
                  <a:pt x="485" y="999"/>
                  <a:pt x="491" y="999"/>
                  <a:pt x="501" y="999"/>
                </a:cubicBezTo>
                <a:cubicBezTo>
                  <a:pt x="651" y="999"/>
                  <a:pt x="795" y="930"/>
                  <a:pt x="889" y="811"/>
                </a:cubicBezTo>
                <a:cubicBezTo>
                  <a:pt x="965" y="717"/>
                  <a:pt x="999" y="608"/>
                  <a:pt x="999" y="498"/>
                </a:cubicBezTo>
                <a:cubicBezTo>
                  <a:pt x="999" y="354"/>
                  <a:pt x="936" y="207"/>
                  <a:pt x="811" y="109"/>
                </a:cubicBezTo>
                <a:cubicBezTo>
                  <a:pt x="773" y="78"/>
                  <a:pt x="733" y="53"/>
                  <a:pt x="689" y="37"/>
                </a:cubicBezTo>
                <a:cubicBezTo>
                  <a:pt x="629" y="12"/>
                  <a:pt x="566" y="0"/>
                  <a:pt x="501" y="0"/>
                </a:cubicBezTo>
                <a:lnTo>
                  <a:pt x="122" y="817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Freeform 74"/>
          <p:cNvSpPr>
            <a:spLocks noChangeArrowheads="1"/>
          </p:cNvSpPr>
          <p:nvPr/>
        </p:nvSpPr>
        <p:spPr bwMode="auto">
          <a:xfrm>
            <a:off x="9433764" y="4497521"/>
            <a:ext cx="3036624" cy="3415204"/>
          </a:xfrm>
          <a:custGeom>
            <a:avLst/>
            <a:gdLst>
              <a:gd name="T0" fmla="*/ 2964 w 3360"/>
              <a:gd name="T1" fmla="*/ 1213 h 3777"/>
              <a:gd name="T2" fmla="*/ 2964 w 3360"/>
              <a:gd name="T3" fmla="*/ 1213 h 3777"/>
              <a:gd name="T4" fmla="*/ 2733 w 3360"/>
              <a:gd name="T5" fmla="*/ 1257 h 3777"/>
              <a:gd name="T6" fmla="*/ 2350 w 3360"/>
              <a:gd name="T7" fmla="*/ 1122 h 3777"/>
              <a:gd name="T8" fmla="*/ 2125 w 3360"/>
              <a:gd name="T9" fmla="*/ 712 h 3777"/>
              <a:gd name="T10" fmla="*/ 2131 w 3360"/>
              <a:gd name="T11" fmla="*/ 543 h 3777"/>
              <a:gd name="T12" fmla="*/ 154 w 3360"/>
              <a:gd name="T13" fmla="*/ 0 h 3777"/>
              <a:gd name="T14" fmla="*/ 0 w 3360"/>
              <a:gd name="T15" fmla="*/ 4 h 3777"/>
              <a:gd name="T16" fmla="*/ 2156 w 3360"/>
              <a:gd name="T17" fmla="*/ 3776 h 3777"/>
              <a:gd name="T18" fmla="*/ 3344 w 3360"/>
              <a:gd name="T19" fmla="*/ 1714 h 3777"/>
              <a:gd name="T20" fmla="*/ 3359 w 3360"/>
              <a:gd name="T21" fmla="*/ 1701 h 3777"/>
              <a:gd name="T22" fmla="*/ 2964 w 3360"/>
              <a:gd name="T23" fmla="*/ 1213 h 3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360" h="3777">
                <a:moveTo>
                  <a:pt x="2964" y="1213"/>
                </a:moveTo>
                <a:lnTo>
                  <a:pt x="2964" y="1213"/>
                </a:lnTo>
                <a:cubicBezTo>
                  <a:pt x="2893" y="1241"/>
                  <a:pt x="2814" y="1257"/>
                  <a:pt x="2733" y="1257"/>
                </a:cubicBezTo>
                <a:cubicBezTo>
                  <a:pt x="2595" y="1257"/>
                  <a:pt x="2460" y="1210"/>
                  <a:pt x="2350" y="1122"/>
                </a:cubicBezTo>
                <a:cubicBezTo>
                  <a:pt x="2222" y="1022"/>
                  <a:pt x="2144" y="875"/>
                  <a:pt x="2125" y="712"/>
                </a:cubicBezTo>
                <a:cubicBezTo>
                  <a:pt x="2118" y="655"/>
                  <a:pt x="2122" y="599"/>
                  <a:pt x="2131" y="543"/>
                </a:cubicBezTo>
                <a:cubicBezTo>
                  <a:pt x="1552" y="201"/>
                  <a:pt x="878" y="0"/>
                  <a:pt x="154" y="0"/>
                </a:cubicBezTo>
                <a:cubicBezTo>
                  <a:pt x="104" y="0"/>
                  <a:pt x="51" y="4"/>
                  <a:pt x="0" y="4"/>
                </a:cubicBezTo>
                <a:cubicBezTo>
                  <a:pt x="2156" y="3776"/>
                  <a:pt x="2156" y="3776"/>
                  <a:pt x="2156" y="3776"/>
                </a:cubicBezTo>
                <a:cubicBezTo>
                  <a:pt x="3344" y="1714"/>
                  <a:pt x="3344" y="1714"/>
                  <a:pt x="3344" y="1714"/>
                </a:cubicBezTo>
                <a:cubicBezTo>
                  <a:pt x="3347" y="1708"/>
                  <a:pt x="3353" y="1705"/>
                  <a:pt x="3359" y="1701"/>
                </a:cubicBezTo>
                <a:cubicBezTo>
                  <a:pt x="3240" y="1526"/>
                  <a:pt x="3109" y="1363"/>
                  <a:pt x="2964" y="1213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Freeform 75"/>
          <p:cNvSpPr>
            <a:spLocks noChangeArrowheads="1"/>
          </p:cNvSpPr>
          <p:nvPr/>
        </p:nvSpPr>
        <p:spPr bwMode="auto">
          <a:xfrm>
            <a:off x="11406372" y="4585192"/>
            <a:ext cx="996268" cy="996268"/>
          </a:xfrm>
          <a:custGeom>
            <a:avLst/>
            <a:gdLst>
              <a:gd name="T0" fmla="*/ 244 w 1104"/>
              <a:gd name="T1" fmla="*/ 934 h 1104"/>
              <a:gd name="T2" fmla="*/ 244 w 1104"/>
              <a:gd name="T3" fmla="*/ 934 h 1104"/>
              <a:gd name="T4" fmla="*/ 169 w 1104"/>
              <a:gd name="T5" fmla="*/ 245 h 1104"/>
              <a:gd name="T6" fmla="*/ 859 w 1104"/>
              <a:gd name="T7" fmla="*/ 170 h 1104"/>
              <a:gd name="T8" fmla="*/ 934 w 1104"/>
              <a:gd name="T9" fmla="*/ 859 h 1104"/>
              <a:gd name="T10" fmla="*/ 244 w 1104"/>
              <a:gd name="T11" fmla="*/ 934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04" h="1104">
                <a:moveTo>
                  <a:pt x="244" y="934"/>
                </a:moveTo>
                <a:lnTo>
                  <a:pt x="244" y="934"/>
                </a:lnTo>
                <a:cubicBezTo>
                  <a:pt x="35" y="765"/>
                  <a:pt x="0" y="458"/>
                  <a:pt x="169" y="245"/>
                </a:cubicBezTo>
                <a:cubicBezTo>
                  <a:pt x="339" y="32"/>
                  <a:pt x="645" y="0"/>
                  <a:pt x="859" y="170"/>
                </a:cubicBezTo>
                <a:cubicBezTo>
                  <a:pt x="1072" y="339"/>
                  <a:pt x="1103" y="646"/>
                  <a:pt x="934" y="859"/>
                </a:cubicBezTo>
                <a:cubicBezTo>
                  <a:pt x="765" y="1069"/>
                  <a:pt x="458" y="1103"/>
                  <a:pt x="244" y="934"/>
                </a:cubicBezTo>
              </a:path>
            </a:pathLst>
          </a:custGeom>
          <a:solidFill>
            <a:srgbClr val="4FBA6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Freeform 76"/>
          <p:cNvSpPr>
            <a:spLocks noChangeArrowheads="1"/>
          </p:cNvSpPr>
          <p:nvPr/>
        </p:nvSpPr>
        <p:spPr bwMode="auto">
          <a:xfrm>
            <a:off x="11406372" y="4585192"/>
            <a:ext cx="996268" cy="996268"/>
          </a:xfrm>
          <a:custGeom>
            <a:avLst/>
            <a:gdLst>
              <a:gd name="T0" fmla="*/ 244 w 1104"/>
              <a:gd name="T1" fmla="*/ 934 h 1104"/>
              <a:gd name="T2" fmla="*/ 244 w 1104"/>
              <a:gd name="T3" fmla="*/ 934 h 1104"/>
              <a:gd name="T4" fmla="*/ 169 w 1104"/>
              <a:gd name="T5" fmla="*/ 245 h 1104"/>
              <a:gd name="T6" fmla="*/ 859 w 1104"/>
              <a:gd name="T7" fmla="*/ 170 h 1104"/>
              <a:gd name="T8" fmla="*/ 934 w 1104"/>
              <a:gd name="T9" fmla="*/ 859 h 1104"/>
              <a:gd name="T10" fmla="*/ 244 w 1104"/>
              <a:gd name="T11" fmla="*/ 934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04" h="1104">
                <a:moveTo>
                  <a:pt x="244" y="934"/>
                </a:moveTo>
                <a:lnTo>
                  <a:pt x="244" y="934"/>
                </a:lnTo>
                <a:cubicBezTo>
                  <a:pt x="35" y="765"/>
                  <a:pt x="0" y="458"/>
                  <a:pt x="169" y="245"/>
                </a:cubicBezTo>
                <a:cubicBezTo>
                  <a:pt x="339" y="32"/>
                  <a:pt x="645" y="0"/>
                  <a:pt x="859" y="170"/>
                </a:cubicBezTo>
                <a:cubicBezTo>
                  <a:pt x="1072" y="339"/>
                  <a:pt x="1103" y="646"/>
                  <a:pt x="934" y="859"/>
                </a:cubicBezTo>
                <a:cubicBezTo>
                  <a:pt x="765" y="1069"/>
                  <a:pt x="458" y="1103"/>
                  <a:pt x="244" y="934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2</a:t>
            </a:r>
            <a:endParaRPr lang="en-US" sz="4000" b="1" dirty="0">
              <a:solidFill>
                <a:schemeClr val="accent6">
                  <a:lumMod val="50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Freeform 79"/>
          <p:cNvSpPr>
            <a:spLocks noChangeArrowheads="1"/>
          </p:cNvSpPr>
          <p:nvPr/>
        </p:nvSpPr>
        <p:spPr bwMode="auto">
          <a:xfrm>
            <a:off x="12908746" y="8231530"/>
            <a:ext cx="896640" cy="896642"/>
          </a:xfrm>
          <a:custGeom>
            <a:avLst/>
            <a:gdLst>
              <a:gd name="T0" fmla="*/ 495 w 991"/>
              <a:gd name="T1" fmla="*/ 0 h 991"/>
              <a:gd name="T2" fmla="*/ 495 w 991"/>
              <a:gd name="T3" fmla="*/ 0 h 991"/>
              <a:gd name="T4" fmla="*/ 6 w 991"/>
              <a:gd name="T5" fmla="*/ 423 h 991"/>
              <a:gd name="T6" fmla="*/ 0 w 991"/>
              <a:gd name="T7" fmla="*/ 495 h 991"/>
              <a:gd name="T8" fmla="*/ 97 w 991"/>
              <a:gd name="T9" fmla="*/ 789 h 991"/>
              <a:gd name="T10" fmla="*/ 423 w 991"/>
              <a:gd name="T11" fmla="*/ 984 h 991"/>
              <a:gd name="T12" fmla="*/ 495 w 991"/>
              <a:gd name="T13" fmla="*/ 990 h 991"/>
              <a:gd name="T14" fmla="*/ 984 w 991"/>
              <a:gd name="T15" fmla="*/ 564 h 991"/>
              <a:gd name="T16" fmla="*/ 990 w 991"/>
              <a:gd name="T17" fmla="*/ 492 h 991"/>
              <a:gd name="T18" fmla="*/ 893 w 991"/>
              <a:gd name="T19" fmla="*/ 197 h 991"/>
              <a:gd name="T20" fmla="*/ 893 w 991"/>
              <a:gd name="T21" fmla="*/ 197 h 991"/>
              <a:gd name="T22" fmla="*/ 893 w 991"/>
              <a:gd name="T23" fmla="*/ 197 h 991"/>
              <a:gd name="T24" fmla="*/ 893 w 991"/>
              <a:gd name="T25" fmla="*/ 197 h 991"/>
              <a:gd name="T26" fmla="*/ 567 w 991"/>
              <a:gd name="T27" fmla="*/ 3 h 991"/>
              <a:gd name="T28" fmla="*/ 495 w 991"/>
              <a:gd name="T29" fmla="*/ 0 h 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91" h="991">
                <a:moveTo>
                  <a:pt x="495" y="0"/>
                </a:moveTo>
                <a:lnTo>
                  <a:pt x="495" y="0"/>
                </a:lnTo>
                <a:cubicBezTo>
                  <a:pt x="251" y="0"/>
                  <a:pt x="41" y="182"/>
                  <a:pt x="6" y="423"/>
                </a:cubicBezTo>
                <a:cubicBezTo>
                  <a:pt x="3" y="445"/>
                  <a:pt x="0" y="470"/>
                  <a:pt x="0" y="495"/>
                </a:cubicBezTo>
                <a:cubicBezTo>
                  <a:pt x="0" y="602"/>
                  <a:pt x="34" y="702"/>
                  <a:pt x="97" y="789"/>
                </a:cubicBezTo>
                <a:cubicBezTo>
                  <a:pt x="179" y="896"/>
                  <a:pt x="291" y="965"/>
                  <a:pt x="423" y="984"/>
                </a:cubicBezTo>
                <a:cubicBezTo>
                  <a:pt x="448" y="987"/>
                  <a:pt x="473" y="990"/>
                  <a:pt x="495" y="990"/>
                </a:cubicBezTo>
                <a:cubicBezTo>
                  <a:pt x="739" y="990"/>
                  <a:pt x="950" y="808"/>
                  <a:pt x="984" y="564"/>
                </a:cubicBezTo>
                <a:cubicBezTo>
                  <a:pt x="990" y="542"/>
                  <a:pt x="990" y="517"/>
                  <a:pt x="990" y="492"/>
                </a:cubicBezTo>
                <a:cubicBezTo>
                  <a:pt x="990" y="385"/>
                  <a:pt x="956" y="285"/>
                  <a:pt x="893" y="197"/>
                </a:cubicBezTo>
                <a:lnTo>
                  <a:pt x="893" y="197"/>
                </a:lnTo>
                <a:lnTo>
                  <a:pt x="893" y="197"/>
                </a:lnTo>
                <a:lnTo>
                  <a:pt x="893" y="197"/>
                </a:lnTo>
                <a:cubicBezTo>
                  <a:pt x="814" y="91"/>
                  <a:pt x="698" y="22"/>
                  <a:pt x="567" y="3"/>
                </a:cubicBezTo>
                <a:cubicBezTo>
                  <a:pt x="542" y="0"/>
                  <a:pt x="517" y="0"/>
                  <a:pt x="495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Freeform 80"/>
          <p:cNvSpPr>
            <a:spLocks noChangeArrowheads="1"/>
          </p:cNvSpPr>
          <p:nvPr/>
        </p:nvSpPr>
        <p:spPr bwMode="auto">
          <a:xfrm>
            <a:off x="12908745" y="8227546"/>
            <a:ext cx="900626" cy="904610"/>
          </a:xfrm>
          <a:custGeom>
            <a:avLst/>
            <a:gdLst>
              <a:gd name="T0" fmla="*/ 498 w 997"/>
              <a:gd name="T1" fmla="*/ 996 h 1000"/>
              <a:gd name="T2" fmla="*/ 498 w 997"/>
              <a:gd name="T3" fmla="*/ 996 h 1000"/>
              <a:gd name="T4" fmla="*/ 426 w 997"/>
              <a:gd name="T5" fmla="*/ 990 h 1000"/>
              <a:gd name="T6" fmla="*/ 100 w 997"/>
              <a:gd name="T7" fmla="*/ 795 h 1000"/>
              <a:gd name="T8" fmla="*/ 3 w 997"/>
              <a:gd name="T9" fmla="*/ 501 h 1000"/>
              <a:gd name="T10" fmla="*/ 9 w 997"/>
              <a:gd name="T11" fmla="*/ 429 h 1000"/>
              <a:gd name="T12" fmla="*/ 498 w 997"/>
              <a:gd name="T13" fmla="*/ 6 h 1000"/>
              <a:gd name="T14" fmla="*/ 570 w 997"/>
              <a:gd name="T15" fmla="*/ 9 h 1000"/>
              <a:gd name="T16" fmla="*/ 896 w 997"/>
              <a:gd name="T17" fmla="*/ 203 h 1000"/>
              <a:gd name="T18" fmla="*/ 896 w 997"/>
              <a:gd name="T19" fmla="*/ 203 h 1000"/>
              <a:gd name="T20" fmla="*/ 896 w 997"/>
              <a:gd name="T21" fmla="*/ 203 h 1000"/>
              <a:gd name="T22" fmla="*/ 993 w 997"/>
              <a:gd name="T23" fmla="*/ 498 h 1000"/>
              <a:gd name="T24" fmla="*/ 987 w 997"/>
              <a:gd name="T25" fmla="*/ 570 h 1000"/>
              <a:gd name="T26" fmla="*/ 498 w 997"/>
              <a:gd name="T27" fmla="*/ 996 h 1000"/>
              <a:gd name="T28" fmla="*/ 498 w 997"/>
              <a:gd name="T29" fmla="*/ 0 h 1000"/>
              <a:gd name="T30" fmla="*/ 498 w 997"/>
              <a:gd name="T31" fmla="*/ 0 h 1000"/>
              <a:gd name="T32" fmla="*/ 3 w 997"/>
              <a:gd name="T33" fmla="*/ 429 h 1000"/>
              <a:gd name="T34" fmla="*/ 0 w 997"/>
              <a:gd name="T35" fmla="*/ 501 h 1000"/>
              <a:gd name="T36" fmla="*/ 97 w 997"/>
              <a:gd name="T37" fmla="*/ 799 h 1000"/>
              <a:gd name="T38" fmla="*/ 426 w 997"/>
              <a:gd name="T39" fmla="*/ 993 h 1000"/>
              <a:gd name="T40" fmla="*/ 498 w 997"/>
              <a:gd name="T41" fmla="*/ 999 h 1000"/>
              <a:gd name="T42" fmla="*/ 993 w 997"/>
              <a:gd name="T43" fmla="*/ 573 h 1000"/>
              <a:gd name="T44" fmla="*/ 996 w 997"/>
              <a:gd name="T45" fmla="*/ 498 h 1000"/>
              <a:gd name="T46" fmla="*/ 899 w 997"/>
              <a:gd name="T47" fmla="*/ 200 h 1000"/>
              <a:gd name="T48" fmla="*/ 899 w 997"/>
              <a:gd name="T49" fmla="*/ 200 h 1000"/>
              <a:gd name="T50" fmla="*/ 570 w 997"/>
              <a:gd name="T51" fmla="*/ 6 h 1000"/>
              <a:gd name="T52" fmla="*/ 498 w 997"/>
              <a:gd name="T53" fmla="*/ 0 h 1000"/>
              <a:gd name="T54" fmla="*/ 498 w 997"/>
              <a:gd name="T55" fmla="*/ 996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97" h="1000">
                <a:moveTo>
                  <a:pt x="498" y="996"/>
                </a:moveTo>
                <a:lnTo>
                  <a:pt x="498" y="996"/>
                </a:lnTo>
                <a:cubicBezTo>
                  <a:pt x="476" y="996"/>
                  <a:pt x="451" y="993"/>
                  <a:pt x="426" y="990"/>
                </a:cubicBezTo>
                <a:cubicBezTo>
                  <a:pt x="294" y="971"/>
                  <a:pt x="182" y="902"/>
                  <a:pt x="100" y="795"/>
                </a:cubicBezTo>
                <a:cubicBezTo>
                  <a:pt x="37" y="708"/>
                  <a:pt x="3" y="608"/>
                  <a:pt x="3" y="501"/>
                </a:cubicBezTo>
                <a:cubicBezTo>
                  <a:pt x="3" y="476"/>
                  <a:pt x="6" y="451"/>
                  <a:pt x="9" y="429"/>
                </a:cubicBezTo>
                <a:cubicBezTo>
                  <a:pt x="44" y="188"/>
                  <a:pt x="254" y="6"/>
                  <a:pt x="498" y="6"/>
                </a:cubicBezTo>
                <a:cubicBezTo>
                  <a:pt x="520" y="6"/>
                  <a:pt x="545" y="6"/>
                  <a:pt x="570" y="9"/>
                </a:cubicBezTo>
                <a:cubicBezTo>
                  <a:pt x="701" y="28"/>
                  <a:pt x="817" y="97"/>
                  <a:pt x="896" y="203"/>
                </a:cubicBezTo>
                <a:lnTo>
                  <a:pt x="896" y="203"/>
                </a:lnTo>
                <a:lnTo>
                  <a:pt x="896" y="203"/>
                </a:lnTo>
                <a:cubicBezTo>
                  <a:pt x="959" y="291"/>
                  <a:pt x="993" y="391"/>
                  <a:pt x="993" y="498"/>
                </a:cubicBezTo>
                <a:cubicBezTo>
                  <a:pt x="993" y="523"/>
                  <a:pt x="993" y="548"/>
                  <a:pt x="987" y="570"/>
                </a:cubicBezTo>
                <a:cubicBezTo>
                  <a:pt x="953" y="814"/>
                  <a:pt x="742" y="996"/>
                  <a:pt x="498" y="996"/>
                </a:cubicBezTo>
                <a:lnTo>
                  <a:pt x="498" y="0"/>
                </a:lnTo>
                <a:lnTo>
                  <a:pt x="498" y="0"/>
                </a:lnTo>
                <a:cubicBezTo>
                  <a:pt x="251" y="0"/>
                  <a:pt x="40" y="184"/>
                  <a:pt x="3" y="429"/>
                </a:cubicBezTo>
                <a:cubicBezTo>
                  <a:pt x="0" y="451"/>
                  <a:pt x="0" y="476"/>
                  <a:pt x="0" y="501"/>
                </a:cubicBezTo>
                <a:cubicBezTo>
                  <a:pt x="0" y="608"/>
                  <a:pt x="31" y="711"/>
                  <a:pt x="97" y="799"/>
                </a:cubicBezTo>
                <a:cubicBezTo>
                  <a:pt x="178" y="905"/>
                  <a:pt x="294" y="974"/>
                  <a:pt x="426" y="993"/>
                </a:cubicBezTo>
                <a:cubicBezTo>
                  <a:pt x="451" y="996"/>
                  <a:pt x="473" y="999"/>
                  <a:pt x="498" y="999"/>
                </a:cubicBezTo>
                <a:cubicBezTo>
                  <a:pt x="746" y="999"/>
                  <a:pt x="955" y="814"/>
                  <a:pt x="993" y="573"/>
                </a:cubicBezTo>
                <a:cubicBezTo>
                  <a:pt x="996" y="548"/>
                  <a:pt x="996" y="523"/>
                  <a:pt x="996" y="498"/>
                </a:cubicBezTo>
                <a:cubicBezTo>
                  <a:pt x="996" y="391"/>
                  <a:pt x="965" y="288"/>
                  <a:pt x="899" y="200"/>
                </a:cubicBezTo>
                <a:lnTo>
                  <a:pt x="899" y="200"/>
                </a:lnTo>
                <a:cubicBezTo>
                  <a:pt x="817" y="93"/>
                  <a:pt x="701" y="25"/>
                  <a:pt x="570" y="6"/>
                </a:cubicBezTo>
                <a:cubicBezTo>
                  <a:pt x="545" y="3"/>
                  <a:pt x="523" y="0"/>
                  <a:pt x="498" y="0"/>
                </a:cubicBezTo>
                <a:lnTo>
                  <a:pt x="498" y="996"/>
                </a:lnTo>
              </a:path>
            </a:pathLst>
          </a:custGeom>
          <a:solidFill>
            <a:srgbClr val="C5C3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Freeform 81"/>
          <p:cNvSpPr>
            <a:spLocks noChangeArrowheads="1"/>
          </p:cNvSpPr>
          <p:nvPr/>
        </p:nvSpPr>
        <p:spPr bwMode="auto">
          <a:xfrm>
            <a:off x="10549584" y="6107487"/>
            <a:ext cx="2522549" cy="3423175"/>
          </a:xfrm>
          <a:custGeom>
            <a:avLst/>
            <a:gdLst>
              <a:gd name="T0" fmla="*/ 2519 w 2790"/>
              <a:gd name="T1" fmla="*/ 3070 h 3786"/>
              <a:gd name="T2" fmla="*/ 2519 w 2790"/>
              <a:gd name="T3" fmla="*/ 3070 h 3786"/>
              <a:gd name="T4" fmla="*/ 2403 w 2790"/>
              <a:gd name="T5" fmla="*/ 2616 h 3786"/>
              <a:gd name="T6" fmla="*/ 2789 w 2790"/>
              <a:gd name="T7" fmla="*/ 2134 h 3786"/>
              <a:gd name="T8" fmla="*/ 2789 w 2790"/>
              <a:gd name="T9" fmla="*/ 2090 h 3786"/>
              <a:gd name="T10" fmla="*/ 2175 w 2790"/>
              <a:gd name="T11" fmla="*/ 0 h 3786"/>
              <a:gd name="T12" fmla="*/ 968 w 2790"/>
              <a:gd name="T13" fmla="*/ 2099 h 3786"/>
              <a:gd name="T14" fmla="*/ 952 w 2790"/>
              <a:gd name="T15" fmla="*/ 2124 h 3786"/>
              <a:gd name="T16" fmla="*/ 0 w 2790"/>
              <a:gd name="T17" fmla="*/ 3781 h 3786"/>
              <a:gd name="T18" fmla="*/ 2381 w 2790"/>
              <a:gd name="T19" fmla="*/ 3781 h 3786"/>
              <a:gd name="T20" fmla="*/ 2400 w 2790"/>
              <a:gd name="T21" fmla="*/ 3785 h 3786"/>
              <a:gd name="T22" fmla="*/ 2632 w 2790"/>
              <a:gd name="T23" fmla="*/ 3186 h 3786"/>
              <a:gd name="T24" fmla="*/ 2519 w 2790"/>
              <a:gd name="T25" fmla="*/ 3070 h 3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90" h="3786">
                <a:moveTo>
                  <a:pt x="2519" y="3070"/>
                </a:moveTo>
                <a:lnTo>
                  <a:pt x="2519" y="3070"/>
                </a:lnTo>
                <a:cubicBezTo>
                  <a:pt x="2422" y="2939"/>
                  <a:pt x="2381" y="2779"/>
                  <a:pt x="2403" y="2616"/>
                </a:cubicBezTo>
                <a:cubicBezTo>
                  <a:pt x="2438" y="2393"/>
                  <a:pt x="2588" y="2212"/>
                  <a:pt x="2789" y="2134"/>
                </a:cubicBezTo>
                <a:cubicBezTo>
                  <a:pt x="2789" y="2121"/>
                  <a:pt x="2789" y="2106"/>
                  <a:pt x="2789" y="2090"/>
                </a:cubicBezTo>
                <a:cubicBezTo>
                  <a:pt x="2789" y="1322"/>
                  <a:pt x="2563" y="605"/>
                  <a:pt x="2175" y="0"/>
                </a:cubicBezTo>
                <a:cubicBezTo>
                  <a:pt x="968" y="2099"/>
                  <a:pt x="968" y="2099"/>
                  <a:pt x="968" y="2099"/>
                </a:cubicBezTo>
                <a:cubicBezTo>
                  <a:pt x="965" y="2108"/>
                  <a:pt x="962" y="2118"/>
                  <a:pt x="952" y="2124"/>
                </a:cubicBezTo>
                <a:cubicBezTo>
                  <a:pt x="0" y="3781"/>
                  <a:pt x="0" y="3781"/>
                  <a:pt x="0" y="3781"/>
                </a:cubicBezTo>
                <a:cubicBezTo>
                  <a:pt x="2381" y="3781"/>
                  <a:pt x="2381" y="3781"/>
                  <a:pt x="2381" y="3781"/>
                </a:cubicBezTo>
                <a:cubicBezTo>
                  <a:pt x="2388" y="3781"/>
                  <a:pt x="2394" y="3781"/>
                  <a:pt x="2400" y="3785"/>
                </a:cubicBezTo>
                <a:cubicBezTo>
                  <a:pt x="2494" y="3594"/>
                  <a:pt x="2569" y="3393"/>
                  <a:pt x="2632" y="3186"/>
                </a:cubicBezTo>
                <a:cubicBezTo>
                  <a:pt x="2591" y="3152"/>
                  <a:pt x="2551" y="3114"/>
                  <a:pt x="2519" y="307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Freeform 82"/>
          <p:cNvSpPr>
            <a:spLocks noChangeArrowheads="1"/>
          </p:cNvSpPr>
          <p:nvPr/>
        </p:nvSpPr>
        <p:spPr bwMode="auto">
          <a:xfrm>
            <a:off x="12797163" y="8076114"/>
            <a:ext cx="948447" cy="948447"/>
          </a:xfrm>
          <a:custGeom>
            <a:avLst/>
            <a:gdLst>
              <a:gd name="T0" fmla="*/ 37 w 1050"/>
              <a:gd name="T1" fmla="*/ 454 h 1050"/>
              <a:gd name="T2" fmla="*/ 37 w 1050"/>
              <a:gd name="T3" fmla="*/ 454 h 1050"/>
              <a:gd name="T4" fmla="*/ 595 w 1050"/>
              <a:gd name="T5" fmla="*/ 37 h 1050"/>
              <a:gd name="T6" fmla="*/ 1008 w 1050"/>
              <a:gd name="T7" fmla="*/ 595 h 1050"/>
              <a:gd name="T8" fmla="*/ 454 w 1050"/>
              <a:gd name="T9" fmla="*/ 1008 h 1050"/>
              <a:gd name="T10" fmla="*/ 37 w 1050"/>
              <a:gd name="T11" fmla="*/ 454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50" h="1050">
                <a:moveTo>
                  <a:pt x="37" y="454"/>
                </a:moveTo>
                <a:lnTo>
                  <a:pt x="37" y="454"/>
                </a:lnTo>
                <a:cubicBezTo>
                  <a:pt x="78" y="184"/>
                  <a:pt x="326" y="0"/>
                  <a:pt x="595" y="37"/>
                </a:cubicBezTo>
                <a:cubicBezTo>
                  <a:pt x="864" y="78"/>
                  <a:pt x="1049" y="326"/>
                  <a:pt x="1008" y="595"/>
                </a:cubicBezTo>
                <a:cubicBezTo>
                  <a:pt x="971" y="865"/>
                  <a:pt x="721" y="1049"/>
                  <a:pt x="454" y="1008"/>
                </a:cubicBezTo>
                <a:cubicBezTo>
                  <a:pt x="184" y="971"/>
                  <a:pt x="0" y="720"/>
                  <a:pt x="37" y="454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3</a:t>
            </a:r>
            <a:endParaRPr lang="en-US" sz="4000" b="1" dirty="0">
              <a:solidFill>
                <a:schemeClr val="accent6">
                  <a:lumMod val="50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9" name="Freeform 83"/>
          <p:cNvSpPr>
            <a:spLocks noChangeArrowheads="1"/>
          </p:cNvSpPr>
          <p:nvPr/>
        </p:nvSpPr>
        <p:spPr bwMode="auto">
          <a:xfrm>
            <a:off x="10545596" y="11184470"/>
            <a:ext cx="896642" cy="896640"/>
          </a:xfrm>
          <a:custGeom>
            <a:avLst/>
            <a:gdLst>
              <a:gd name="T0" fmla="*/ 495 w 994"/>
              <a:gd name="T1" fmla="*/ 0 h 990"/>
              <a:gd name="T2" fmla="*/ 495 w 994"/>
              <a:gd name="T3" fmla="*/ 0 h 990"/>
              <a:gd name="T4" fmla="*/ 495 w 994"/>
              <a:gd name="T5" fmla="*/ 0 h 990"/>
              <a:gd name="T6" fmla="*/ 319 w 994"/>
              <a:gd name="T7" fmla="*/ 34 h 990"/>
              <a:gd name="T8" fmla="*/ 44 w 994"/>
              <a:gd name="T9" fmla="*/ 294 h 990"/>
              <a:gd name="T10" fmla="*/ 0 w 994"/>
              <a:gd name="T11" fmla="*/ 495 h 990"/>
              <a:gd name="T12" fmla="*/ 34 w 994"/>
              <a:gd name="T13" fmla="*/ 673 h 990"/>
              <a:gd name="T14" fmla="*/ 495 w 994"/>
              <a:gd name="T15" fmla="*/ 989 h 990"/>
              <a:gd name="T16" fmla="*/ 495 w 994"/>
              <a:gd name="T17" fmla="*/ 989 h 990"/>
              <a:gd name="T18" fmla="*/ 673 w 994"/>
              <a:gd name="T19" fmla="*/ 958 h 990"/>
              <a:gd name="T20" fmla="*/ 949 w 994"/>
              <a:gd name="T21" fmla="*/ 695 h 990"/>
              <a:gd name="T22" fmla="*/ 993 w 994"/>
              <a:gd name="T23" fmla="*/ 495 h 990"/>
              <a:gd name="T24" fmla="*/ 958 w 994"/>
              <a:gd name="T25" fmla="*/ 319 h 990"/>
              <a:gd name="T26" fmla="*/ 495 w 994"/>
              <a:gd name="T27" fmla="*/ 0 h 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94" h="990">
                <a:moveTo>
                  <a:pt x="495" y="0"/>
                </a:moveTo>
                <a:lnTo>
                  <a:pt x="495" y="0"/>
                </a:lnTo>
                <a:lnTo>
                  <a:pt x="495" y="0"/>
                </a:lnTo>
                <a:cubicBezTo>
                  <a:pt x="435" y="0"/>
                  <a:pt x="376" y="12"/>
                  <a:pt x="319" y="34"/>
                </a:cubicBezTo>
                <a:cubicBezTo>
                  <a:pt x="194" y="81"/>
                  <a:pt x="97" y="172"/>
                  <a:pt x="44" y="294"/>
                </a:cubicBezTo>
                <a:cubicBezTo>
                  <a:pt x="16" y="357"/>
                  <a:pt x="0" y="426"/>
                  <a:pt x="0" y="495"/>
                </a:cubicBezTo>
                <a:cubicBezTo>
                  <a:pt x="0" y="554"/>
                  <a:pt x="12" y="614"/>
                  <a:pt x="34" y="673"/>
                </a:cubicBezTo>
                <a:cubicBezTo>
                  <a:pt x="107" y="861"/>
                  <a:pt x="291" y="989"/>
                  <a:pt x="495" y="989"/>
                </a:cubicBezTo>
                <a:lnTo>
                  <a:pt x="495" y="989"/>
                </a:lnTo>
                <a:cubicBezTo>
                  <a:pt x="557" y="989"/>
                  <a:pt x="617" y="980"/>
                  <a:pt x="673" y="958"/>
                </a:cubicBezTo>
                <a:cubicBezTo>
                  <a:pt x="795" y="911"/>
                  <a:pt x="896" y="817"/>
                  <a:pt x="949" y="695"/>
                </a:cubicBezTo>
                <a:cubicBezTo>
                  <a:pt x="978" y="633"/>
                  <a:pt x="993" y="563"/>
                  <a:pt x="993" y="495"/>
                </a:cubicBezTo>
                <a:cubicBezTo>
                  <a:pt x="993" y="435"/>
                  <a:pt x="980" y="376"/>
                  <a:pt x="958" y="319"/>
                </a:cubicBezTo>
                <a:cubicBezTo>
                  <a:pt x="887" y="128"/>
                  <a:pt x="699" y="0"/>
                  <a:pt x="495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Freeform 84"/>
          <p:cNvSpPr>
            <a:spLocks noChangeArrowheads="1"/>
          </p:cNvSpPr>
          <p:nvPr/>
        </p:nvSpPr>
        <p:spPr bwMode="auto">
          <a:xfrm>
            <a:off x="10541612" y="11180483"/>
            <a:ext cx="904610" cy="904613"/>
          </a:xfrm>
          <a:custGeom>
            <a:avLst/>
            <a:gdLst>
              <a:gd name="T0" fmla="*/ 498 w 1000"/>
              <a:gd name="T1" fmla="*/ 4 h 1001"/>
              <a:gd name="T2" fmla="*/ 498 w 1000"/>
              <a:gd name="T3" fmla="*/ 4 h 1001"/>
              <a:gd name="T4" fmla="*/ 498 w 1000"/>
              <a:gd name="T5" fmla="*/ 4 h 1001"/>
              <a:gd name="T6" fmla="*/ 961 w 1000"/>
              <a:gd name="T7" fmla="*/ 323 h 1001"/>
              <a:gd name="T8" fmla="*/ 996 w 1000"/>
              <a:gd name="T9" fmla="*/ 499 h 1001"/>
              <a:gd name="T10" fmla="*/ 952 w 1000"/>
              <a:gd name="T11" fmla="*/ 699 h 1001"/>
              <a:gd name="T12" fmla="*/ 676 w 1000"/>
              <a:gd name="T13" fmla="*/ 962 h 1001"/>
              <a:gd name="T14" fmla="*/ 498 w 1000"/>
              <a:gd name="T15" fmla="*/ 993 h 1001"/>
              <a:gd name="T16" fmla="*/ 498 w 1000"/>
              <a:gd name="T17" fmla="*/ 993 h 1001"/>
              <a:gd name="T18" fmla="*/ 37 w 1000"/>
              <a:gd name="T19" fmla="*/ 677 h 1001"/>
              <a:gd name="T20" fmla="*/ 3 w 1000"/>
              <a:gd name="T21" fmla="*/ 499 h 1001"/>
              <a:gd name="T22" fmla="*/ 47 w 1000"/>
              <a:gd name="T23" fmla="*/ 298 h 1001"/>
              <a:gd name="T24" fmla="*/ 322 w 1000"/>
              <a:gd name="T25" fmla="*/ 38 h 1001"/>
              <a:gd name="T26" fmla="*/ 498 w 1000"/>
              <a:gd name="T27" fmla="*/ 4 h 1001"/>
              <a:gd name="T28" fmla="*/ 498 w 1000"/>
              <a:gd name="T29" fmla="*/ 4 h 1001"/>
              <a:gd name="T30" fmla="*/ 498 w 1000"/>
              <a:gd name="T31" fmla="*/ 0 h 1001"/>
              <a:gd name="T32" fmla="*/ 498 w 1000"/>
              <a:gd name="T33" fmla="*/ 0 h 1001"/>
              <a:gd name="T34" fmla="*/ 319 w 1000"/>
              <a:gd name="T35" fmla="*/ 32 h 1001"/>
              <a:gd name="T36" fmla="*/ 43 w 1000"/>
              <a:gd name="T37" fmla="*/ 295 h 1001"/>
              <a:gd name="T38" fmla="*/ 0 w 1000"/>
              <a:gd name="T39" fmla="*/ 499 h 1001"/>
              <a:gd name="T40" fmla="*/ 34 w 1000"/>
              <a:gd name="T41" fmla="*/ 677 h 1001"/>
              <a:gd name="T42" fmla="*/ 498 w 1000"/>
              <a:gd name="T43" fmla="*/ 1000 h 1001"/>
              <a:gd name="T44" fmla="*/ 676 w 1000"/>
              <a:gd name="T45" fmla="*/ 966 h 1001"/>
              <a:gd name="T46" fmla="*/ 955 w 1000"/>
              <a:gd name="T47" fmla="*/ 702 h 1001"/>
              <a:gd name="T48" fmla="*/ 999 w 1000"/>
              <a:gd name="T49" fmla="*/ 499 h 1001"/>
              <a:gd name="T50" fmla="*/ 965 w 1000"/>
              <a:gd name="T51" fmla="*/ 320 h 1001"/>
              <a:gd name="T52" fmla="*/ 498 w 1000"/>
              <a:gd name="T53" fmla="*/ 0 h 1001"/>
              <a:gd name="T54" fmla="*/ 498 w 1000"/>
              <a:gd name="T55" fmla="*/ 0 h 1001"/>
              <a:gd name="T56" fmla="*/ 498 w 1000"/>
              <a:gd name="T57" fmla="*/ 4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00" h="1001">
                <a:moveTo>
                  <a:pt x="498" y="4"/>
                </a:moveTo>
                <a:lnTo>
                  <a:pt x="498" y="4"/>
                </a:lnTo>
                <a:lnTo>
                  <a:pt x="498" y="4"/>
                </a:lnTo>
                <a:cubicBezTo>
                  <a:pt x="702" y="4"/>
                  <a:pt x="890" y="132"/>
                  <a:pt x="961" y="323"/>
                </a:cubicBezTo>
                <a:cubicBezTo>
                  <a:pt x="983" y="380"/>
                  <a:pt x="996" y="439"/>
                  <a:pt x="996" y="499"/>
                </a:cubicBezTo>
                <a:cubicBezTo>
                  <a:pt x="996" y="567"/>
                  <a:pt x="981" y="637"/>
                  <a:pt x="952" y="699"/>
                </a:cubicBezTo>
                <a:cubicBezTo>
                  <a:pt x="899" y="821"/>
                  <a:pt x="798" y="915"/>
                  <a:pt x="676" y="962"/>
                </a:cubicBezTo>
                <a:cubicBezTo>
                  <a:pt x="620" y="984"/>
                  <a:pt x="560" y="993"/>
                  <a:pt x="498" y="993"/>
                </a:cubicBezTo>
                <a:lnTo>
                  <a:pt x="498" y="993"/>
                </a:lnTo>
                <a:cubicBezTo>
                  <a:pt x="294" y="993"/>
                  <a:pt x="110" y="865"/>
                  <a:pt x="37" y="677"/>
                </a:cubicBezTo>
                <a:cubicBezTo>
                  <a:pt x="15" y="618"/>
                  <a:pt x="3" y="558"/>
                  <a:pt x="3" y="499"/>
                </a:cubicBezTo>
                <a:cubicBezTo>
                  <a:pt x="3" y="430"/>
                  <a:pt x="19" y="361"/>
                  <a:pt x="47" y="298"/>
                </a:cubicBezTo>
                <a:cubicBezTo>
                  <a:pt x="100" y="176"/>
                  <a:pt x="197" y="85"/>
                  <a:pt x="322" y="38"/>
                </a:cubicBezTo>
                <a:cubicBezTo>
                  <a:pt x="379" y="16"/>
                  <a:pt x="438" y="4"/>
                  <a:pt x="498" y="4"/>
                </a:cubicBezTo>
                <a:lnTo>
                  <a:pt x="498" y="4"/>
                </a:lnTo>
                <a:lnTo>
                  <a:pt x="498" y="0"/>
                </a:lnTo>
                <a:lnTo>
                  <a:pt x="498" y="0"/>
                </a:lnTo>
                <a:cubicBezTo>
                  <a:pt x="438" y="0"/>
                  <a:pt x="379" y="10"/>
                  <a:pt x="319" y="32"/>
                </a:cubicBezTo>
                <a:cubicBezTo>
                  <a:pt x="197" y="79"/>
                  <a:pt x="97" y="173"/>
                  <a:pt x="43" y="295"/>
                </a:cubicBezTo>
                <a:cubicBezTo>
                  <a:pt x="15" y="361"/>
                  <a:pt x="0" y="430"/>
                  <a:pt x="0" y="499"/>
                </a:cubicBezTo>
                <a:cubicBezTo>
                  <a:pt x="0" y="558"/>
                  <a:pt x="12" y="621"/>
                  <a:pt x="34" y="677"/>
                </a:cubicBezTo>
                <a:cubicBezTo>
                  <a:pt x="106" y="868"/>
                  <a:pt x="294" y="1000"/>
                  <a:pt x="498" y="1000"/>
                </a:cubicBezTo>
                <a:cubicBezTo>
                  <a:pt x="560" y="1000"/>
                  <a:pt x="620" y="987"/>
                  <a:pt x="676" y="966"/>
                </a:cubicBezTo>
                <a:cubicBezTo>
                  <a:pt x="802" y="918"/>
                  <a:pt x="902" y="824"/>
                  <a:pt x="955" y="702"/>
                </a:cubicBezTo>
                <a:cubicBezTo>
                  <a:pt x="983" y="637"/>
                  <a:pt x="999" y="567"/>
                  <a:pt x="999" y="499"/>
                </a:cubicBezTo>
                <a:cubicBezTo>
                  <a:pt x="999" y="439"/>
                  <a:pt x="987" y="380"/>
                  <a:pt x="965" y="320"/>
                </a:cubicBezTo>
                <a:cubicBezTo>
                  <a:pt x="892" y="129"/>
                  <a:pt x="705" y="0"/>
                  <a:pt x="498" y="0"/>
                </a:cubicBezTo>
                <a:lnTo>
                  <a:pt x="498" y="0"/>
                </a:lnTo>
                <a:lnTo>
                  <a:pt x="498" y="4"/>
                </a:lnTo>
              </a:path>
            </a:pathLst>
          </a:custGeom>
          <a:solidFill>
            <a:srgbClr val="C5C3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Freeform 85"/>
          <p:cNvSpPr>
            <a:spLocks noChangeArrowheads="1"/>
          </p:cNvSpPr>
          <p:nvPr/>
        </p:nvSpPr>
        <p:spPr bwMode="auto">
          <a:xfrm>
            <a:off x="8732390" y="9606380"/>
            <a:ext cx="3949204" cy="1880954"/>
          </a:xfrm>
          <a:custGeom>
            <a:avLst/>
            <a:gdLst>
              <a:gd name="T0" fmla="*/ 1936 w 4371"/>
              <a:gd name="T1" fmla="*/ 0 h 2082"/>
              <a:gd name="T2" fmla="*/ 1936 w 4371"/>
              <a:gd name="T3" fmla="*/ 0 h 2082"/>
              <a:gd name="T4" fmla="*/ 1936 w 4371"/>
              <a:gd name="T5" fmla="*/ 0 h 2082"/>
              <a:gd name="T6" fmla="*/ 1936 w 4371"/>
              <a:gd name="T7" fmla="*/ 0 h 2082"/>
              <a:gd name="T8" fmla="*/ 0 w 4371"/>
              <a:gd name="T9" fmla="*/ 0 h 2082"/>
              <a:gd name="T10" fmla="*/ 1178 w 4371"/>
              <a:gd name="T11" fmla="*/ 2059 h 2082"/>
              <a:gd name="T12" fmla="*/ 1184 w 4371"/>
              <a:gd name="T13" fmla="*/ 2081 h 2082"/>
              <a:gd name="T14" fmla="*/ 1842 w 4371"/>
              <a:gd name="T15" fmla="*/ 1980 h 2082"/>
              <a:gd name="T16" fmla="*/ 2202 w 4371"/>
              <a:gd name="T17" fmla="*/ 1557 h 2082"/>
              <a:gd name="T18" fmla="*/ 2754 w 4371"/>
              <a:gd name="T19" fmla="*/ 1633 h 2082"/>
              <a:gd name="T20" fmla="*/ 4370 w 4371"/>
              <a:gd name="T21" fmla="*/ 0 h 2082"/>
              <a:gd name="T22" fmla="*/ 1936 w 4371"/>
              <a:gd name="T23" fmla="*/ 0 h 2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71" h="2082">
                <a:moveTo>
                  <a:pt x="1936" y="0"/>
                </a:moveTo>
                <a:lnTo>
                  <a:pt x="1936" y="0"/>
                </a:lnTo>
                <a:lnTo>
                  <a:pt x="1936" y="0"/>
                </a:lnTo>
                <a:lnTo>
                  <a:pt x="1936" y="0"/>
                </a:lnTo>
                <a:cubicBezTo>
                  <a:pt x="0" y="0"/>
                  <a:pt x="0" y="0"/>
                  <a:pt x="0" y="0"/>
                </a:cubicBezTo>
                <a:cubicBezTo>
                  <a:pt x="1178" y="2059"/>
                  <a:pt x="1178" y="2059"/>
                  <a:pt x="1178" y="2059"/>
                </a:cubicBezTo>
                <a:cubicBezTo>
                  <a:pt x="1184" y="2065"/>
                  <a:pt x="1184" y="2074"/>
                  <a:pt x="1184" y="2081"/>
                </a:cubicBezTo>
                <a:cubicBezTo>
                  <a:pt x="1409" y="2065"/>
                  <a:pt x="1629" y="2031"/>
                  <a:pt x="1842" y="1980"/>
                </a:cubicBezTo>
                <a:cubicBezTo>
                  <a:pt x="1879" y="1795"/>
                  <a:pt x="2011" y="1633"/>
                  <a:pt x="2202" y="1557"/>
                </a:cubicBezTo>
                <a:cubicBezTo>
                  <a:pt x="2393" y="1485"/>
                  <a:pt x="2600" y="1520"/>
                  <a:pt x="2754" y="1633"/>
                </a:cubicBezTo>
                <a:cubicBezTo>
                  <a:pt x="3443" y="1266"/>
                  <a:pt x="4010" y="696"/>
                  <a:pt x="4370" y="0"/>
                </a:cubicBezTo>
                <a:lnTo>
                  <a:pt x="1936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Freeform 86"/>
          <p:cNvSpPr>
            <a:spLocks noChangeArrowheads="1"/>
          </p:cNvSpPr>
          <p:nvPr/>
        </p:nvSpPr>
        <p:spPr bwMode="auto">
          <a:xfrm>
            <a:off x="10406119" y="11001154"/>
            <a:ext cx="1004238" cy="1004238"/>
          </a:xfrm>
          <a:custGeom>
            <a:avLst/>
            <a:gdLst>
              <a:gd name="T0" fmla="*/ 378 w 1110"/>
              <a:gd name="T1" fmla="*/ 97 h 1110"/>
              <a:gd name="T2" fmla="*/ 378 w 1110"/>
              <a:gd name="T3" fmla="*/ 97 h 1110"/>
              <a:gd name="T4" fmla="*/ 1011 w 1110"/>
              <a:gd name="T5" fmla="*/ 379 h 1110"/>
              <a:gd name="T6" fmla="*/ 730 w 1110"/>
              <a:gd name="T7" fmla="*/ 1012 h 1110"/>
              <a:gd name="T8" fmla="*/ 96 w 1110"/>
              <a:gd name="T9" fmla="*/ 730 h 1110"/>
              <a:gd name="T10" fmla="*/ 378 w 1110"/>
              <a:gd name="T11" fmla="*/ 97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10" h="1110">
                <a:moveTo>
                  <a:pt x="378" y="97"/>
                </a:moveTo>
                <a:lnTo>
                  <a:pt x="378" y="97"/>
                </a:lnTo>
                <a:cubicBezTo>
                  <a:pt x="632" y="0"/>
                  <a:pt x="914" y="125"/>
                  <a:pt x="1011" y="379"/>
                </a:cubicBezTo>
                <a:cubicBezTo>
                  <a:pt x="1109" y="633"/>
                  <a:pt x="983" y="915"/>
                  <a:pt x="730" y="1012"/>
                </a:cubicBezTo>
                <a:cubicBezTo>
                  <a:pt x="476" y="1109"/>
                  <a:pt x="191" y="984"/>
                  <a:pt x="96" y="730"/>
                </a:cubicBezTo>
                <a:cubicBezTo>
                  <a:pt x="0" y="476"/>
                  <a:pt x="125" y="191"/>
                  <a:pt x="378" y="97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4</a:t>
            </a:r>
            <a:endParaRPr lang="en-US" sz="4000" b="1" dirty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3" name="Freeform 87"/>
          <p:cNvSpPr>
            <a:spLocks noChangeArrowheads="1"/>
          </p:cNvSpPr>
          <p:nvPr/>
        </p:nvSpPr>
        <p:spPr bwMode="auto">
          <a:xfrm>
            <a:off x="6743838" y="8187694"/>
            <a:ext cx="3064520" cy="3439115"/>
          </a:xfrm>
          <a:custGeom>
            <a:avLst/>
            <a:gdLst>
              <a:gd name="T0" fmla="*/ 1219 w 3391"/>
              <a:gd name="T1" fmla="*/ 0 h 3804"/>
              <a:gd name="T2" fmla="*/ 1219 w 3391"/>
              <a:gd name="T3" fmla="*/ 0 h 3804"/>
              <a:gd name="T4" fmla="*/ 16 w 3391"/>
              <a:gd name="T5" fmla="*/ 2052 h 3804"/>
              <a:gd name="T6" fmla="*/ 3 w 3391"/>
              <a:gd name="T7" fmla="*/ 2064 h 3804"/>
              <a:gd name="T8" fmla="*/ 0 w 3391"/>
              <a:gd name="T9" fmla="*/ 2068 h 3804"/>
              <a:gd name="T10" fmla="*/ 0 w 3391"/>
              <a:gd name="T11" fmla="*/ 2070 h 3804"/>
              <a:gd name="T12" fmla="*/ 423 w 3391"/>
              <a:gd name="T13" fmla="*/ 2600 h 3804"/>
              <a:gd name="T14" fmla="*/ 426 w 3391"/>
              <a:gd name="T15" fmla="*/ 2603 h 3804"/>
              <a:gd name="T16" fmla="*/ 429 w 3391"/>
              <a:gd name="T17" fmla="*/ 2600 h 3804"/>
              <a:gd name="T18" fmla="*/ 627 w 3391"/>
              <a:gd name="T19" fmla="*/ 2569 h 3804"/>
              <a:gd name="T20" fmla="*/ 1006 w 3391"/>
              <a:gd name="T21" fmla="*/ 2700 h 3804"/>
              <a:gd name="T22" fmla="*/ 1235 w 3391"/>
              <a:gd name="T23" fmla="*/ 3174 h 3804"/>
              <a:gd name="T24" fmla="*/ 1231 w 3391"/>
              <a:gd name="T25" fmla="*/ 3246 h 3804"/>
              <a:gd name="T26" fmla="*/ 1228 w 3391"/>
              <a:gd name="T27" fmla="*/ 3249 h 3804"/>
              <a:gd name="T28" fmla="*/ 1231 w 3391"/>
              <a:gd name="T29" fmla="*/ 3249 h 3804"/>
              <a:gd name="T30" fmla="*/ 3230 w 3391"/>
              <a:gd name="T31" fmla="*/ 3803 h 3804"/>
              <a:gd name="T32" fmla="*/ 3384 w 3391"/>
              <a:gd name="T33" fmla="*/ 3800 h 3804"/>
              <a:gd name="T34" fmla="*/ 3390 w 3391"/>
              <a:gd name="T35" fmla="*/ 3800 h 3804"/>
              <a:gd name="T36" fmla="*/ 1222 w 3391"/>
              <a:gd name="T37" fmla="*/ 6 h 3804"/>
              <a:gd name="T38" fmla="*/ 1219 w 3391"/>
              <a:gd name="T39" fmla="*/ 0 h 3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91" h="3804">
                <a:moveTo>
                  <a:pt x="1219" y="0"/>
                </a:moveTo>
                <a:lnTo>
                  <a:pt x="1219" y="0"/>
                </a:lnTo>
                <a:cubicBezTo>
                  <a:pt x="16" y="2052"/>
                  <a:pt x="16" y="2052"/>
                  <a:pt x="16" y="2052"/>
                </a:cubicBezTo>
                <a:cubicBezTo>
                  <a:pt x="12" y="2058"/>
                  <a:pt x="10" y="2061"/>
                  <a:pt x="3" y="2064"/>
                </a:cubicBezTo>
                <a:cubicBezTo>
                  <a:pt x="0" y="2068"/>
                  <a:pt x="0" y="2068"/>
                  <a:pt x="0" y="2068"/>
                </a:cubicBezTo>
                <a:cubicBezTo>
                  <a:pt x="0" y="2070"/>
                  <a:pt x="0" y="2070"/>
                  <a:pt x="0" y="2070"/>
                </a:cubicBezTo>
                <a:cubicBezTo>
                  <a:pt x="126" y="2259"/>
                  <a:pt x="269" y="2437"/>
                  <a:pt x="423" y="2600"/>
                </a:cubicBezTo>
                <a:cubicBezTo>
                  <a:pt x="426" y="2603"/>
                  <a:pt x="426" y="2603"/>
                  <a:pt x="426" y="2603"/>
                </a:cubicBezTo>
                <a:cubicBezTo>
                  <a:pt x="429" y="2600"/>
                  <a:pt x="429" y="2600"/>
                  <a:pt x="429" y="2600"/>
                </a:cubicBezTo>
                <a:cubicBezTo>
                  <a:pt x="492" y="2578"/>
                  <a:pt x="561" y="2569"/>
                  <a:pt x="627" y="2569"/>
                </a:cubicBezTo>
                <a:cubicBezTo>
                  <a:pt x="765" y="2569"/>
                  <a:pt x="899" y="2616"/>
                  <a:pt x="1006" y="2700"/>
                </a:cubicBezTo>
                <a:cubicBezTo>
                  <a:pt x="1153" y="2820"/>
                  <a:pt x="1235" y="2992"/>
                  <a:pt x="1235" y="3174"/>
                </a:cubicBezTo>
                <a:cubicBezTo>
                  <a:pt x="1235" y="3199"/>
                  <a:pt x="1231" y="3221"/>
                  <a:pt x="1231" y="3246"/>
                </a:cubicBezTo>
                <a:cubicBezTo>
                  <a:pt x="1228" y="3249"/>
                  <a:pt x="1228" y="3249"/>
                  <a:pt x="1228" y="3249"/>
                </a:cubicBezTo>
                <a:cubicBezTo>
                  <a:pt x="1231" y="3249"/>
                  <a:pt x="1231" y="3249"/>
                  <a:pt x="1231" y="3249"/>
                </a:cubicBezTo>
                <a:cubicBezTo>
                  <a:pt x="1833" y="3612"/>
                  <a:pt x="2525" y="3803"/>
                  <a:pt x="3230" y="3803"/>
                </a:cubicBezTo>
                <a:cubicBezTo>
                  <a:pt x="3277" y="3803"/>
                  <a:pt x="3327" y="3803"/>
                  <a:pt x="3384" y="3800"/>
                </a:cubicBezTo>
                <a:cubicBezTo>
                  <a:pt x="3390" y="3800"/>
                  <a:pt x="3390" y="3800"/>
                  <a:pt x="3390" y="3800"/>
                </a:cubicBezTo>
                <a:cubicBezTo>
                  <a:pt x="1222" y="6"/>
                  <a:pt x="1222" y="6"/>
                  <a:pt x="1222" y="6"/>
                </a:cubicBezTo>
                <a:cubicBezTo>
                  <a:pt x="1219" y="0"/>
                  <a:pt x="1219" y="0"/>
                  <a:pt x="1219" y="0"/>
                </a:cubicBezTo>
              </a:path>
            </a:pathLst>
          </a:custGeom>
          <a:solidFill>
            <a:srgbClr val="C5C3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Freeform 88"/>
          <p:cNvSpPr>
            <a:spLocks noChangeArrowheads="1"/>
          </p:cNvSpPr>
          <p:nvPr/>
        </p:nvSpPr>
        <p:spPr bwMode="auto">
          <a:xfrm>
            <a:off x="6735869" y="8179726"/>
            <a:ext cx="3080460" cy="3451071"/>
          </a:xfrm>
          <a:custGeom>
            <a:avLst/>
            <a:gdLst>
              <a:gd name="T0" fmla="*/ 432 w 3407"/>
              <a:gd name="T1" fmla="*/ 2613 h 3818"/>
              <a:gd name="T2" fmla="*/ 432 w 3407"/>
              <a:gd name="T3" fmla="*/ 2613 h 3818"/>
              <a:gd name="T4" fmla="*/ 429 w 3407"/>
              <a:gd name="T5" fmla="*/ 2610 h 3818"/>
              <a:gd name="T6" fmla="*/ 6 w 3407"/>
              <a:gd name="T7" fmla="*/ 2080 h 3818"/>
              <a:gd name="T8" fmla="*/ 6 w 3407"/>
              <a:gd name="T9" fmla="*/ 2078 h 3818"/>
              <a:gd name="T10" fmla="*/ 9 w 3407"/>
              <a:gd name="T11" fmla="*/ 2074 h 3818"/>
              <a:gd name="T12" fmla="*/ 22 w 3407"/>
              <a:gd name="T13" fmla="*/ 2062 h 3818"/>
              <a:gd name="T14" fmla="*/ 1225 w 3407"/>
              <a:gd name="T15" fmla="*/ 10 h 3818"/>
              <a:gd name="T16" fmla="*/ 1228 w 3407"/>
              <a:gd name="T17" fmla="*/ 16 h 3818"/>
              <a:gd name="T18" fmla="*/ 3396 w 3407"/>
              <a:gd name="T19" fmla="*/ 3810 h 3818"/>
              <a:gd name="T20" fmla="*/ 3390 w 3407"/>
              <a:gd name="T21" fmla="*/ 3810 h 3818"/>
              <a:gd name="T22" fmla="*/ 3236 w 3407"/>
              <a:gd name="T23" fmla="*/ 3813 h 3818"/>
              <a:gd name="T24" fmla="*/ 1237 w 3407"/>
              <a:gd name="T25" fmla="*/ 3259 h 3818"/>
              <a:gd name="T26" fmla="*/ 1234 w 3407"/>
              <a:gd name="T27" fmla="*/ 3259 h 3818"/>
              <a:gd name="T28" fmla="*/ 1237 w 3407"/>
              <a:gd name="T29" fmla="*/ 3256 h 3818"/>
              <a:gd name="T30" fmla="*/ 1241 w 3407"/>
              <a:gd name="T31" fmla="*/ 3184 h 3818"/>
              <a:gd name="T32" fmla="*/ 1012 w 3407"/>
              <a:gd name="T33" fmla="*/ 2710 h 3818"/>
              <a:gd name="T34" fmla="*/ 633 w 3407"/>
              <a:gd name="T35" fmla="*/ 2579 h 3818"/>
              <a:gd name="T36" fmla="*/ 435 w 3407"/>
              <a:gd name="T37" fmla="*/ 2610 h 3818"/>
              <a:gd name="T38" fmla="*/ 432 w 3407"/>
              <a:gd name="T39" fmla="*/ 2613 h 3818"/>
              <a:gd name="T40" fmla="*/ 1222 w 3407"/>
              <a:gd name="T41" fmla="*/ 7 h 3818"/>
              <a:gd name="T42" fmla="*/ 1222 w 3407"/>
              <a:gd name="T43" fmla="*/ 7 h 3818"/>
              <a:gd name="T44" fmla="*/ 1225 w 3407"/>
              <a:gd name="T45" fmla="*/ 4 h 3818"/>
              <a:gd name="T46" fmla="*/ 1222 w 3407"/>
              <a:gd name="T47" fmla="*/ 7 h 3818"/>
              <a:gd name="T48" fmla="*/ 1225 w 3407"/>
              <a:gd name="T49" fmla="*/ 0 h 3818"/>
              <a:gd name="T50" fmla="*/ 1225 w 3407"/>
              <a:gd name="T51" fmla="*/ 0 h 3818"/>
              <a:gd name="T52" fmla="*/ 1222 w 3407"/>
              <a:gd name="T53" fmla="*/ 4 h 3818"/>
              <a:gd name="T54" fmla="*/ 18 w 3407"/>
              <a:gd name="T55" fmla="*/ 2059 h 3818"/>
              <a:gd name="T56" fmla="*/ 6 w 3407"/>
              <a:gd name="T57" fmla="*/ 2071 h 3818"/>
              <a:gd name="T58" fmla="*/ 0 w 3407"/>
              <a:gd name="T59" fmla="*/ 2078 h 3818"/>
              <a:gd name="T60" fmla="*/ 3 w 3407"/>
              <a:gd name="T61" fmla="*/ 2084 h 3818"/>
              <a:gd name="T62" fmla="*/ 429 w 3407"/>
              <a:gd name="T63" fmla="*/ 2613 h 3818"/>
              <a:gd name="T64" fmla="*/ 432 w 3407"/>
              <a:gd name="T65" fmla="*/ 2617 h 3818"/>
              <a:gd name="T66" fmla="*/ 435 w 3407"/>
              <a:gd name="T67" fmla="*/ 2617 h 3818"/>
              <a:gd name="T68" fmla="*/ 633 w 3407"/>
              <a:gd name="T69" fmla="*/ 2582 h 3818"/>
              <a:gd name="T70" fmla="*/ 633 w 3407"/>
              <a:gd name="T71" fmla="*/ 2582 h 3818"/>
              <a:gd name="T72" fmla="*/ 1009 w 3407"/>
              <a:gd name="T73" fmla="*/ 2714 h 3818"/>
              <a:gd name="T74" fmla="*/ 1234 w 3407"/>
              <a:gd name="T75" fmla="*/ 3184 h 3818"/>
              <a:gd name="T76" fmla="*/ 1231 w 3407"/>
              <a:gd name="T77" fmla="*/ 3256 h 3818"/>
              <a:gd name="T78" fmla="*/ 1231 w 3407"/>
              <a:gd name="T79" fmla="*/ 3259 h 3818"/>
              <a:gd name="T80" fmla="*/ 1231 w 3407"/>
              <a:gd name="T81" fmla="*/ 3259 h 3818"/>
              <a:gd name="T82" fmla="*/ 1237 w 3407"/>
              <a:gd name="T83" fmla="*/ 3262 h 3818"/>
              <a:gd name="T84" fmla="*/ 3236 w 3407"/>
              <a:gd name="T85" fmla="*/ 3817 h 3818"/>
              <a:gd name="T86" fmla="*/ 3390 w 3407"/>
              <a:gd name="T87" fmla="*/ 3813 h 3818"/>
              <a:gd name="T88" fmla="*/ 3406 w 3407"/>
              <a:gd name="T89" fmla="*/ 3813 h 3818"/>
              <a:gd name="T90" fmla="*/ 1231 w 3407"/>
              <a:gd name="T91" fmla="*/ 13 h 3818"/>
              <a:gd name="T92" fmla="*/ 1225 w 3407"/>
              <a:gd name="T93" fmla="*/ 0 h 3818"/>
              <a:gd name="T94" fmla="*/ 432 w 3407"/>
              <a:gd name="T95" fmla="*/ 2613 h 3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407" h="3818">
                <a:moveTo>
                  <a:pt x="432" y="2613"/>
                </a:moveTo>
                <a:lnTo>
                  <a:pt x="432" y="2613"/>
                </a:lnTo>
                <a:cubicBezTo>
                  <a:pt x="429" y="2610"/>
                  <a:pt x="429" y="2610"/>
                  <a:pt x="429" y="2610"/>
                </a:cubicBezTo>
                <a:cubicBezTo>
                  <a:pt x="275" y="2447"/>
                  <a:pt x="132" y="2269"/>
                  <a:pt x="6" y="2080"/>
                </a:cubicBezTo>
                <a:cubicBezTo>
                  <a:pt x="6" y="2078"/>
                  <a:pt x="6" y="2078"/>
                  <a:pt x="6" y="2078"/>
                </a:cubicBezTo>
                <a:cubicBezTo>
                  <a:pt x="9" y="2074"/>
                  <a:pt x="9" y="2074"/>
                  <a:pt x="9" y="2074"/>
                </a:cubicBezTo>
                <a:cubicBezTo>
                  <a:pt x="16" y="2071"/>
                  <a:pt x="18" y="2068"/>
                  <a:pt x="22" y="2062"/>
                </a:cubicBezTo>
                <a:cubicBezTo>
                  <a:pt x="1225" y="10"/>
                  <a:pt x="1225" y="10"/>
                  <a:pt x="1225" y="10"/>
                </a:cubicBezTo>
                <a:cubicBezTo>
                  <a:pt x="1228" y="16"/>
                  <a:pt x="1228" y="16"/>
                  <a:pt x="1228" y="16"/>
                </a:cubicBezTo>
                <a:cubicBezTo>
                  <a:pt x="3396" y="3810"/>
                  <a:pt x="3396" y="3810"/>
                  <a:pt x="3396" y="3810"/>
                </a:cubicBezTo>
                <a:cubicBezTo>
                  <a:pt x="3390" y="3810"/>
                  <a:pt x="3390" y="3810"/>
                  <a:pt x="3390" y="3810"/>
                </a:cubicBezTo>
                <a:cubicBezTo>
                  <a:pt x="3333" y="3813"/>
                  <a:pt x="3283" y="3813"/>
                  <a:pt x="3236" y="3813"/>
                </a:cubicBezTo>
                <a:cubicBezTo>
                  <a:pt x="2531" y="3813"/>
                  <a:pt x="1839" y="3622"/>
                  <a:pt x="1237" y="3259"/>
                </a:cubicBezTo>
                <a:cubicBezTo>
                  <a:pt x="1234" y="3259"/>
                  <a:pt x="1234" y="3259"/>
                  <a:pt x="1234" y="3259"/>
                </a:cubicBezTo>
                <a:cubicBezTo>
                  <a:pt x="1237" y="3256"/>
                  <a:pt x="1237" y="3256"/>
                  <a:pt x="1237" y="3256"/>
                </a:cubicBezTo>
                <a:cubicBezTo>
                  <a:pt x="1237" y="3231"/>
                  <a:pt x="1241" y="3209"/>
                  <a:pt x="1241" y="3184"/>
                </a:cubicBezTo>
                <a:cubicBezTo>
                  <a:pt x="1241" y="3002"/>
                  <a:pt x="1159" y="2830"/>
                  <a:pt x="1012" y="2710"/>
                </a:cubicBezTo>
                <a:cubicBezTo>
                  <a:pt x="905" y="2626"/>
                  <a:pt x="771" y="2579"/>
                  <a:pt x="633" y="2579"/>
                </a:cubicBezTo>
                <a:cubicBezTo>
                  <a:pt x="567" y="2579"/>
                  <a:pt x="498" y="2588"/>
                  <a:pt x="435" y="2610"/>
                </a:cubicBezTo>
                <a:cubicBezTo>
                  <a:pt x="432" y="2613"/>
                  <a:pt x="432" y="2613"/>
                  <a:pt x="432" y="2613"/>
                </a:cubicBezTo>
                <a:lnTo>
                  <a:pt x="1222" y="7"/>
                </a:lnTo>
                <a:lnTo>
                  <a:pt x="1222" y="7"/>
                </a:lnTo>
                <a:cubicBezTo>
                  <a:pt x="1225" y="4"/>
                  <a:pt x="1225" y="4"/>
                  <a:pt x="1225" y="4"/>
                </a:cubicBezTo>
                <a:cubicBezTo>
                  <a:pt x="1222" y="7"/>
                  <a:pt x="1222" y="7"/>
                  <a:pt x="1222" y="7"/>
                </a:cubicBezTo>
                <a:lnTo>
                  <a:pt x="1225" y="0"/>
                </a:lnTo>
                <a:lnTo>
                  <a:pt x="1225" y="0"/>
                </a:lnTo>
                <a:cubicBezTo>
                  <a:pt x="1222" y="4"/>
                  <a:pt x="1222" y="4"/>
                  <a:pt x="1222" y="4"/>
                </a:cubicBezTo>
                <a:cubicBezTo>
                  <a:pt x="18" y="2059"/>
                  <a:pt x="18" y="2059"/>
                  <a:pt x="18" y="2059"/>
                </a:cubicBezTo>
                <a:cubicBezTo>
                  <a:pt x="16" y="2065"/>
                  <a:pt x="12" y="2068"/>
                  <a:pt x="6" y="2071"/>
                </a:cubicBezTo>
                <a:cubicBezTo>
                  <a:pt x="0" y="2078"/>
                  <a:pt x="0" y="2078"/>
                  <a:pt x="0" y="2078"/>
                </a:cubicBezTo>
                <a:cubicBezTo>
                  <a:pt x="3" y="2084"/>
                  <a:pt x="3" y="2084"/>
                  <a:pt x="3" y="2084"/>
                </a:cubicBezTo>
                <a:cubicBezTo>
                  <a:pt x="128" y="2272"/>
                  <a:pt x="272" y="2450"/>
                  <a:pt x="429" y="2613"/>
                </a:cubicBezTo>
                <a:cubicBezTo>
                  <a:pt x="432" y="2617"/>
                  <a:pt x="432" y="2617"/>
                  <a:pt x="432" y="2617"/>
                </a:cubicBezTo>
                <a:cubicBezTo>
                  <a:pt x="435" y="2617"/>
                  <a:pt x="435" y="2617"/>
                  <a:pt x="435" y="2617"/>
                </a:cubicBezTo>
                <a:cubicBezTo>
                  <a:pt x="501" y="2595"/>
                  <a:pt x="567" y="2582"/>
                  <a:pt x="633" y="2582"/>
                </a:cubicBezTo>
                <a:lnTo>
                  <a:pt x="633" y="2582"/>
                </a:lnTo>
                <a:cubicBezTo>
                  <a:pt x="771" y="2582"/>
                  <a:pt x="902" y="2629"/>
                  <a:pt x="1009" y="2714"/>
                </a:cubicBezTo>
                <a:cubicBezTo>
                  <a:pt x="1153" y="2830"/>
                  <a:pt x="1234" y="3002"/>
                  <a:pt x="1234" y="3184"/>
                </a:cubicBezTo>
                <a:cubicBezTo>
                  <a:pt x="1234" y="3209"/>
                  <a:pt x="1234" y="3231"/>
                  <a:pt x="1231" y="3256"/>
                </a:cubicBezTo>
                <a:cubicBezTo>
                  <a:pt x="1231" y="3259"/>
                  <a:pt x="1231" y="3259"/>
                  <a:pt x="1231" y="3259"/>
                </a:cubicBezTo>
                <a:lnTo>
                  <a:pt x="1231" y="3259"/>
                </a:lnTo>
                <a:cubicBezTo>
                  <a:pt x="1237" y="3262"/>
                  <a:pt x="1237" y="3262"/>
                  <a:pt x="1237" y="3262"/>
                </a:cubicBezTo>
                <a:cubicBezTo>
                  <a:pt x="1839" y="3625"/>
                  <a:pt x="2528" y="3817"/>
                  <a:pt x="3236" y="3817"/>
                </a:cubicBezTo>
                <a:cubicBezTo>
                  <a:pt x="3283" y="3817"/>
                  <a:pt x="3333" y="3817"/>
                  <a:pt x="3390" y="3813"/>
                </a:cubicBezTo>
                <a:cubicBezTo>
                  <a:pt x="3406" y="3813"/>
                  <a:pt x="3406" y="3813"/>
                  <a:pt x="3406" y="3813"/>
                </a:cubicBezTo>
                <a:cubicBezTo>
                  <a:pt x="1231" y="13"/>
                  <a:pt x="1231" y="13"/>
                  <a:pt x="1231" y="13"/>
                </a:cubicBezTo>
                <a:cubicBezTo>
                  <a:pt x="1225" y="0"/>
                  <a:pt x="1225" y="0"/>
                  <a:pt x="1225" y="0"/>
                </a:cubicBezTo>
                <a:lnTo>
                  <a:pt x="432" y="2613"/>
                </a:lnTo>
              </a:path>
            </a:pathLst>
          </a:custGeom>
          <a:solidFill>
            <a:srgbClr val="C5C3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5" name="Freeform 89"/>
          <p:cNvSpPr>
            <a:spLocks noChangeArrowheads="1"/>
          </p:cNvSpPr>
          <p:nvPr/>
        </p:nvSpPr>
        <p:spPr bwMode="auto">
          <a:xfrm>
            <a:off x="6863391" y="10610619"/>
            <a:ext cx="896642" cy="896640"/>
          </a:xfrm>
          <a:custGeom>
            <a:avLst/>
            <a:gdLst>
              <a:gd name="T0" fmla="*/ 495 w 991"/>
              <a:gd name="T1" fmla="*/ 0 h 991"/>
              <a:gd name="T2" fmla="*/ 495 w 991"/>
              <a:gd name="T3" fmla="*/ 0 h 991"/>
              <a:gd name="T4" fmla="*/ 109 w 991"/>
              <a:gd name="T5" fmla="*/ 185 h 991"/>
              <a:gd name="T6" fmla="*/ 0 w 991"/>
              <a:gd name="T7" fmla="*/ 492 h 991"/>
              <a:gd name="T8" fmla="*/ 3 w 991"/>
              <a:gd name="T9" fmla="*/ 548 h 991"/>
              <a:gd name="T10" fmla="*/ 185 w 991"/>
              <a:gd name="T11" fmla="*/ 880 h 991"/>
              <a:gd name="T12" fmla="*/ 495 w 991"/>
              <a:gd name="T13" fmla="*/ 990 h 991"/>
              <a:gd name="T14" fmla="*/ 883 w 991"/>
              <a:gd name="T15" fmla="*/ 802 h 991"/>
              <a:gd name="T16" fmla="*/ 990 w 991"/>
              <a:gd name="T17" fmla="*/ 495 h 991"/>
              <a:gd name="T18" fmla="*/ 987 w 991"/>
              <a:gd name="T19" fmla="*/ 438 h 991"/>
              <a:gd name="T20" fmla="*/ 805 w 991"/>
              <a:gd name="T21" fmla="*/ 106 h 991"/>
              <a:gd name="T22" fmla="*/ 805 w 991"/>
              <a:gd name="T23" fmla="*/ 106 h 991"/>
              <a:gd name="T24" fmla="*/ 805 w 991"/>
              <a:gd name="T25" fmla="*/ 106 h 991"/>
              <a:gd name="T26" fmla="*/ 805 w 991"/>
              <a:gd name="T27" fmla="*/ 106 h 991"/>
              <a:gd name="T28" fmla="*/ 495 w 991"/>
              <a:gd name="T29" fmla="*/ 0 h 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91" h="991">
                <a:moveTo>
                  <a:pt x="495" y="0"/>
                </a:moveTo>
                <a:lnTo>
                  <a:pt x="495" y="0"/>
                </a:lnTo>
                <a:cubicBezTo>
                  <a:pt x="344" y="0"/>
                  <a:pt x="203" y="65"/>
                  <a:pt x="109" y="185"/>
                </a:cubicBezTo>
                <a:cubicBezTo>
                  <a:pt x="37" y="272"/>
                  <a:pt x="0" y="382"/>
                  <a:pt x="0" y="492"/>
                </a:cubicBezTo>
                <a:cubicBezTo>
                  <a:pt x="0" y="510"/>
                  <a:pt x="0" y="529"/>
                  <a:pt x="3" y="548"/>
                </a:cubicBezTo>
                <a:cubicBezTo>
                  <a:pt x="18" y="680"/>
                  <a:pt x="81" y="798"/>
                  <a:pt x="185" y="880"/>
                </a:cubicBezTo>
                <a:cubicBezTo>
                  <a:pt x="275" y="952"/>
                  <a:pt x="382" y="990"/>
                  <a:pt x="495" y="990"/>
                </a:cubicBezTo>
                <a:cubicBezTo>
                  <a:pt x="645" y="990"/>
                  <a:pt x="786" y="921"/>
                  <a:pt x="883" y="802"/>
                </a:cubicBezTo>
                <a:cubicBezTo>
                  <a:pt x="952" y="714"/>
                  <a:pt x="990" y="607"/>
                  <a:pt x="990" y="495"/>
                </a:cubicBezTo>
                <a:cubicBezTo>
                  <a:pt x="990" y="476"/>
                  <a:pt x="990" y="457"/>
                  <a:pt x="987" y="438"/>
                </a:cubicBezTo>
                <a:cubicBezTo>
                  <a:pt x="974" y="307"/>
                  <a:pt x="908" y="191"/>
                  <a:pt x="805" y="106"/>
                </a:cubicBezTo>
                <a:lnTo>
                  <a:pt x="805" y="106"/>
                </a:lnTo>
                <a:lnTo>
                  <a:pt x="805" y="106"/>
                </a:lnTo>
                <a:lnTo>
                  <a:pt x="805" y="106"/>
                </a:lnTo>
                <a:cubicBezTo>
                  <a:pt x="717" y="37"/>
                  <a:pt x="611" y="0"/>
                  <a:pt x="495" y="0"/>
                </a:cubicBezTo>
              </a:path>
            </a:pathLst>
          </a:custGeom>
          <a:solidFill>
            <a:srgbClr val="C5C3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" name="Freeform 90"/>
          <p:cNvSpPr>
            <a:spLocks noChangeArrowheads="1"/>
          </p:cNvSpPr>
          <p:nvPr/>
        </p:nvSpPr>
        <p:spPr bwMode="auto">
          <a:xfrm>
            <a:off x="6859407" y="10606632"/>
            <a:ext cx="904610" cy="904613"/>
          </a:xfrm>
          <a:custGeom>
            <a:avLst/>
            <a:gdLst>
              <a:gd name="T0" fmla="*/ 499 w 1001"/>
              <a:gd name="T1" fmla="*/ 0 h 1000"/>
              <a:gd name="T2" fmla="*/ 499 w 1001"/>
              <a:gd name="T3" fmla="*/ 0 h 1000"/>
              <a:gd name="T4" fmla="*/ 499 w 1001"/>
              <a:gd name="T5" fmla="*/ 0 h 1000"/>
              <a:gd name="T6" fmla="*/ 110 w 1001"/>
              <a:gd name="T7" fmla="*/ 187 h 1000"/>
              <a:gd name="T8" fmla="*/ 0 w 1001"/>
              <a:gd name="T9" fmla="*/ 498 h 1000"/>
              <a:gd name="T10" fmla="*/ 4 w 1001"/>
              <a:gd name="T11" fmla="*/ 554 h 1000"/>
              <a:gd name="T12" fmla="*/ 189 w 1001"/>
              <a:gd name="T13" fmla="*/ 889 h 1000"/>
              <a:gd name="T14" fmla="*/ 499 w 1001"/>
              <a:gd name="T15" fmla="*/ 999 h 1000"/>
              <a:gd name="T16" fmla="*/ 499 w 1001"/>
              <a:gd name="T17" fmla="*/ 999 h 1000"/>
              <a:gd name="T18" fmla="*/ 891 w 1001"/>
              <a:gd name="T19" fmla="*/ 811 h 1000"/>
              <a:gd name="T20" fmla="*/ 1000 w 1001"/>
              <a:gd name="T21" fmla="*/ 501 h 1000"/>
              <a:gd name="T22" fmla="*/ 997 w 1001"/>
              <a:gd name="T23" fmla="*/ 444 h 1000"/>
              <a:gd name="T24" fmla="*/ 812 w 1001"/>
              <a:gd name="T25" fmla="*/ 109 h 1000"/>
              <a:gd name="T26" fmla="*/ 809 w 1001"/>
              <a:gd name="T27" fmla="*/ 112 h 1000"/>
              <a:gd name="T28" fmla="*/ 809 w 1001"/>
              <a:gd name="T29" fmla="*/ 112 h 1000"/>
              <a:gd name="T30" fmla="*/ 991 w 1001"/>
              <a:gd name="T31" fmla="*/ 444 h 1000"/>
              <a:gd name="T32" fmla="*/ 994 w 1001"/>
              <a:gd name="T33" fmla="*/ 501 h 1000"/>
              <a:gd name="T34" fmla="*/ 887 w 1001"/>
              <a:gd name="T35" fmla="*/ 808 h 1000"/>
              <a:gd name="T36" fmla="*/ 499 w 1001"/>
              <a:gd name="T37" fmla="*/ 996 h 1000"/>
              <a:gd name="T38" fmla="*/ 189 w 1001"/>
              <a:gd name="T39" fmla="*/ 886 h 1000"/>
              <a:gd name="T40" fmla="*/ 7 w 1001"/>
              <a:gd name="T41" fmla="*/ 554 h 1000"/>
              <a:gd name="T42" fmla="*/ 4 w 1001"/>
              <a:gd name="T43" fmla="*/ 498 h 1000"/>
              <a:gd name="T44" fmla="*/ 113 w 1001"/>
              <a:gd name="T45" fmla="*/ 191 h 1000"/>
              <a:gd name="T46" fmla="*/ 499 w 1001"/>
              <a:gd name="T47" fmla="*/ 6 h 1000"/>
              <a:gd name="T48" fmla="*/ 809 w 1001"/>
              <a:gd name="T49" fmla="*/ 112 h 1000"/>
              <a:gd name="T50" fmla="*/ 809 w 1001"/>
              <a:gd name="T51" fmla="*/ 112 h 1000"/>
              <a:gd name="T52" fmla="*/ 812 w 1001"/>
              <a:gd name="T53" fmla="*/ 109 h 1000"/>
              <a:gd name="T54" fmla="*/ 499 w 1001"/>
              <a:gd name="T5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01" h="1000">
                <a:moveTo>
                  <a:pt x="499" y="0"/>
                </a:moveTo>
                <a:lnTo>
                  <a:pt x="499" y="0"/>
                </a:lnTo>
                <a:lnTo>
                  <a:pt x="499" y="0"/>
                </a:lnTo>
                <a:cubicBezTo>
                  <a:pt x="348" y="0"/>
                  <a:pt x="204" y="69"/>
                  <a:pt x="110" y="187"/>
                </a:cubicBezTo>
                <a:cubicBezTo>
                  <a:pt x="38" y="278"/>
                  <a:pt x="0" y="385"/>
                  <a:pt x="0" y="498"/>
                </a:cubicBezTo>
                <a:cubicBezTo>
                  <a:pt x="0" y="516"/>
                  <a:pt x="0" y="535"/>
                  <a:pt x="4" y="554"/>
                </a:cubicBezTo>
                <a:cubicBezTo>
                  <a:pt x="16" y="688"/>
                  <a:pt x="82" y="808"/>
                  <a:pt x="189" y="889"/>
                </a:cubicBezTo>
                <a:cubicBezTo>
                  <a:pt x="276" y="961"/>
                  <a:pt x="386" y="999"/>
                  <a:pt x="499" y="999"/>
                </a:cubicBezTo>
                <a:lnTo>
                  <a:pt x="499" y="999"/>
                </a:lnTo>
                <a:cubicBezTo>
                  <a:pt x="652" y="999"/>
                  <a:pt x="793" y="930"/>
                  <a:pt x="891" y="811"/>
                </a:cubicBezTo>
                <a:cubicBezTo>
                  <a:pt x="959" y="723"/>
                  <a:pt x="1000" y="613"/>
                  <a:pt x="1000" y="501"/>
                </a:cubicBezTo>
                <a:cubicBezTo>
                  <a:pt x="1000" y="482"/>
                  <a:pt x="997" y="463"/>
                  <a:pt x="997" y="444"/>
                </a:cubicBezTo>
                <a:cubicBezTo>
                  <a:pt x="981" y="313"/>
                  <a:pt x="915" y="194"/>
                  <a:pt x="812" y="109"/>
                </a:cubicBezTo>
                <a:cubicBezTo>
                  <a:pt x="809" y="112"/>
                  <a:pt x="809" y="112"/>
                  <a:pt x="809" y="112"/>
                </a:cubicBezTo>
                <a:lnTo>
                  <a:pt x="809" y="112"/>
                </a:lnTo>
                <a:cubicBezTo>
                  <a:pt x="912" y="197"/>
                  <a:pt x="978" y="313"/>
                  <a:pt x="991" y="444"/>
                </a:cubicBezTo>
                <a:cubicBezTo>
                  <a:pt x="994" y="463"/>
                  <a:pt x="994" y="482"/>
                  <a:pt x="994" y="501"/>
                </a:cubicBezTo>
                <a:cubicBezTo>
                  <a:pt x="994" y="613"/>
                  <a:pt x="956" y="720"/>
                  <a:pt x="887" y="808"/>
                </a:cubicBezTo>
                <a:cubicBezTo>
                  <a:pt x="790" y="927"/>
                  <a:pt x="649" y="996"/>
                  <a:pt x="499" y="996"/>
                </a:cubicBezTo>
                <a:cubicBezTo>
                  <a:pt x="386" y="996"/>
                  <a:pt x="279" y="958"/>
                  <a:pt x="189" y="886"/>
                </a:cubicBezTo>
                <a:cubicBezTo>
                  <a:pt x="85" y="804"/>
                  <a:pt x="22" y="686"/>
                  <a:pt x="7" y="554"/>
                </a:cubicBezTo>
                <a:cubicBezTo>
                  <a:pt x="4" y="535"/>
                  <a:pt x="4" y="516"/>
                  <a:pt x="4" y="498"/>
                </a:cubicBezTo>
                <a:cubicBezTo>
                  <a:pt x="4" y="388"/>
                  <a:pt x="41" y="278"/>
                  <a:pt x="113" y="191"/>
                </a:cubicBezTo>
                <a:cubicBezTo>
                  <a:pt x="207" y="71"/>
                  <a:pt x="348" y="6"/>
                  <a:pt x="499" y="6"/>
                </a:cubicBezTo>
                <a:cubicBezTo>
                  <a:pt x="615" y="6"/>
                  <a:pt x="721" y="43"/>
                  <a:pt x="809" y="112"/>
                </a:cubicBezTo>
                <a:lnTo>
                  <a:pt x="809" y="112"/>
                </a:lnTo>
                <a:cubicBezTo>
                  <a:pt x="812" y="109"/>
                  <a:pt x="812" y="109"/>
                  <a:pt x="812" y="109"/>
                </a:cubicBezTo>
                <a:cubicBezTo>
                  <a:pt x="721" y="37"/>
                  <a:pt x="615" y="0"/>
                  <a:pt x="499" y="0"/>
                </a:cubicBezTo>
              </a:path>
            </a:pathLst>
          </a:custGeom>
          <a:solidFill>
            <a:srgbClr val="C5C3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Freeform 91"/>
          <p:cNvSpPr>
            <a:spLocks noChangeArrowheads="1"/>
          </p:cNvSpPr>
          <p:nvPr/>
        </p:nvSpPr>
        <p:spPr bwMode="auto">
          <a:xfrm>
            <a:off x="6660154" y="8068142"/>
            <a:ext cx="3052564" cy="3427162"/>
          </a:xfrm>
          <a:custGeom>
            <a:avLst/>
            <a:gdLst>
              <a:gd name="T0" fmla="*/ 1213 w 3378"/>
              <a:gd name="T1" fmla="*/ 0 h 3792"/>
              <a:gd name="T2" fmla="*/ 1213 w 3378"/>
              <a:gd name="T3" fmla="*/ 0 h 3792"/>
              <a:gd name="T4" fmla="*/ 16 w 3378"/>
              <a:gd name="T5" fmla="*/ 2046 h 3792"/>
              <a:gd name="T6" fmla="*/ 0 w 3378"/>
              <a:gd name="T7" fmla="*/ 2062 h 3792"/>
              <a:gd name="T8" fmla="*/ 423 w 3378"/>
              <a:gd name="T9" fmla="*/ 2591 h 3792"/>
              <a:gd name="T10" fmla="*/ 624 w 3378"/>
              <a:gd name="T11" fmla="*/ 2557 h 3792"/>
              <a:gd name="T12" fmla="*/ 1006 w 3378"/>
              <a:gd name="T13" fmla="*/ 2691 h 3792"/>
              <a:gd name="T14" fmla="*/ 1228 w 3378"/>
              <a:gd name="T15" fmla="*/ 3240 h 3792"/>
              <a:gd name="T16" fmla="*/ 3224 w 3378"/>
              <a:gd name="T17" fmla="*/ 3791 h 3792"/>
              <a:gd name="T18" fmla="*/ 3377 w 3378"/>
              <a:gd name="T19" fmla="*/ 3788 h 3792"/>
              <a:gd name="T20" fmla="*/ 1213 w 3378"/>
              <a:gd name="T21" fmla="*/ 0 h 3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78" h="3792">
                <a:moveTo>
                  <a:pt x="1213" y="0"/>
                </a:moveTo>
                <a:lnTo>
                  <a:pt x="1213" y="0"/>
                </a:lnTo>
                <a:cubicBezTo>
                  <a:pt x="16" y="2046"/>
                  <a:pt x="16" y="2046"/>
                  <a:pt x="16" y="2046"/>
                </a:cubicBezTo>
                <a:cubicBezTo>
                  <a:pt x="10" y="2052"/>
                  <a:pt x="6" y="2058"/>
                  <a:pt x="0" y="2062"/>
                </a:cubicBezTo>
                <a:cubicBezTo>
                  <a:pt x="126" y="2250"/>
                  <a:pt x="266" y="2428"/>
                  <a:pt x="423" y="2591"/>
                </a:cubicBezTo>
                <a:cubicBezTo>
                  <a:pt x="486" y="2569"/>
                  <a:pt x="555" y="2557"/>
                  <a:pt x="624" y="2557"/>
                </a:cubicBezTo>
                <a:cubicBezTo>
                  <a:pt x="762" y="2557"/>
                  <a:pt x="896" y="2604"/>
                  <a:pt x="1006" y="2691"/>
                </a:cubicBezTo>
                <a:cubicBezTo>
                  <a:pt x="1175" y="2826"/>
                  <a:pt x="1253" y="3036"/>
                  <a:pt x="1228" y="3240"/>
                </a:cubicBezTo>
                <a:cubicBezTo>
                  <a:pt x="1811" y="3590"/>
                  <a:pt x="2494" y="3791"/>
                  <a:pt x="3224" y="3791"/>
                </a:cubicBezTo>
                <a:cubicBezTo>
                  <a:pt x="3277" y="3791"/>
                  <a:pt x="3328" y="3791"/>
                  <a:pt x="3377" y="3788"/>
                </a:cubicBezTo>
                <a:lnTo>
                  <a:pt x="1213" y="0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Freeform 92"/>
          <p:cNvSpPr>
            <a:spLocks noChangeArrowheads="1"/>
          </p:cNvSpPr>
          <p:nvPr/>
        </p:nvSpPr>
        <p:spPr bwMode="auto">
          <a:xfrm>
            <a:off x="6723914" y="10431290"/>
            <a:ext cx="1000252" cy="1000254"/>
          </a:xfrm>
          <a:custGeom>
            <a:avLst/>
            <a:gdLst>
              <a:gd name="T0" fmla="*/ 858 w 1107"/>
              <a:gd name="T1" fmla="*/ 169 h 1107"/>
              <a:gd name="T2" fmla="*/ 858 w 1107"/>
              <a:gd name="T3" fmla="*/ 169 h 1107"/>
              <a:gd name="T4" fmla="*/ 937 w 1107"/>
              <a:gd name="T5" fmla="*/ 859 h 1107"/>
              <a:gd name="T6" fmla="*/ 248 w 1107"/>
              <a:gd name="T7" fmla="*/ 937 h 1107"/>
              <a:gd name="T8" fmla="*/ 169 w 1107"/>
              <a:gd name="T9" fmla="*/ 244 h 1107"/>
              <a:gd name="T10" fmla="*/ 858 w 1107"/>
              <a:gd name="T11" fmla="*/ 169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07" h="1107">
                <a:moveTo>
                  <a:pt x="858" y="169"/>
                </a:moveTo>
                <a:lnTo>
                  <a:pt x="858" y="169"/>
                </a:lnTo>
                <a:cubicBezTo>
                  <a:pt x="1072" y="339"/>
                  <a:pt x="1106" y="649"/>
                  <a:pt x="937" y="859"/>
                </a:cubicBezTo>
                <a:cubicBezTo>
                  <a:pt x="768" y="1072"/>
                  <a:pt x="458" y="1106"/>
                  <a:pt x="248" y="937"/>
                </a:cubicBezTo>
                <a:cubicBezTo>
                  <a:pt x="34" y="768"/>
                  <a:pt x="0" y="458"/>
                  <a:pt x="169" y="244"/>
                </a:cubicBezTo>
                <a:cubicBezTo>
                  <a:pt x="339" y="35"/>
                  <a:pt x="649" y="0"/>
                  <a:pt x="858" y="169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5</a:t>
            </a:r>
            <a:endParaRPr lang="en-US" sz="4000" b="1" dirty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9" name="Freeform 93"/>
          <p:cNvSpPr>
            <a:spLocks noChangeArrowheads="1"/>
          </p:cNvSpPr>
          <p:nvPr/>
        </p:nvSpPr>
        <p:spPr bwMode="auto">
          <a:xfrm>
            <a:off x="6548573" y="4633012"/>
            <a:ext cx="3961160" cy="1888923"/>
          </a:xfrm>
          <a:custGeom>
            <a:avLst/>
            <a:gdLst>
              <a:gd name="T0" fmla="*/ 3192 w 4384"/>
              <a:gd name="T1" fmla="*/ 0 h 2091"/>
              <a:gd name="T2" fmla="*/ 3192 w 4384"/>
              <a:gd name="T3" fmla="*/ 0 h 2091"/>
              <a:gd name="T4" fmla="*/ 3189 w 4384"/>
              <a:gd name="T5" fmla="*/ 0 h 2091"/>
              <a:gd name="T6" fmla="*/ 2547 w 4384"/>
              <a:gd name="T7" fmla="*/ 97 h 2091"/>
              <a:gd name="T8" fmla="*/ 2544 w 4384"/>
              <a:gd name="T9" fmla="*/ 97 h 2091"/>
              <a:gd name="T10" fmla="*/ 2544 w 4384"/>
              <a:gd name="T11" fmla="*/ 100 h 2091"/>
              <a:gd name="T12" fmla="*/ 2497 w 4384"/>
              <a:gd name="T13" fmla="*/ 253 h 2091"/>
              <a:gd name="T14" fmla="*/ 2162 w 4384"/>
              <a:gd name="T15" fmla="*/ 573 h 2091"/>
              <a:gd name="T16" fmla="*/ 1946 w 4384"/>
              <a:gd name="T17" fmla="*/ 614 h 2091"/>
              <a:gd name="T18" fmla="*/ 1566 w 4384"/>
              <a:gd name="T19" fmla="*/ 479 h 2091"/>
              <a:gd name="T20" fmla="*/ 1564 w 4384"/>
              <a:gd name="T21" fmla="*/ 476 h 2091"/>
              <a:gd name="T22" fmla="*/ 1560 w 4384"/>
              <a:gd name="T23" fmla="*/ 479 h 2091"/>
              <a:gd name="T24" fmla="*/ 3 w 4384"/>
              <a:gd name="T25" fmla="*/ 2083 h 2091"/>
              <a:gd name="T26" fmla="*/ 0 w 4384"/>
              <a:gd name="T27" fmla="*/ 2090 h 2091"/>
              <a:gd name="T28" fmla="*/ 4383 w 4384"/>
              <a:gd name="T29" fmla="*/ 2090 h 2091"/>
              <a:gd name="T30" fmla="*/ 3199 w 4384"/>
              <a:gd name="T31" fmla="*/ 15 h 2091"/>
              <a:gd name="T32" fmla="*/ 3202 w 4384"/>
              <a:gd name="T33" fmla="*/ 15 h 2091"/>
              <a:gd name="T34" fmla="*/ 3202 w 4384"/>
              <a:gd name="T35" fmla="*/ 15 h 2091"/>
              <a:gd name="T36" fmla="*/ 3199 w 4384"/>
              <a:gd name="T37" fmla="*/ 15 h 2091"/>
              <a:gd name="T38" fmla="*/ 3196 w 4384"/>
              <a:gd name="T39" fmla="*/ 3 h 2091"/>
              <a:gd name="T40" fmla="*/ 3192 w 4384"/>
              <a:gd name="T41" fmla="*/ 0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384" h="2091">
                <a:moveTo>
                  <a:pt x="3192" y="0"/>
                </a:moveTo>
                <a:lnTo>
                  <a:pt x="3192" y="0"/>
                </a:lnTo>
                <a:cubicBezTo>
                  <a:pt x="3189" y="0"/>
                  <a:pt x="3189" y="0"/>
                  <a:pt x="3189" y="0"/>
                </a:cubicBezTo>
                <a:cubicBezTo>
                  <a:pt x="2973" y="12"/>
                  <a:pt x="2757" y="47"/>
                  <a:pt x="2547" y="97"/>
                </a:cubicBezTo>
                <a:cubicBezTo>
                  <a:pt x="2544" y="97"/>
                  <a:pt x="2544" y="97"/>
                  <a:pt x="2544" y="97"/>
                </a:cubicBezTo>
                <a:cubicBezTo>
                  <a:pt x="2544" y="100"/>
                  <a:pt x="2544" y="100"/>
                  <a:pt x="2544" y="100"/>
                </a:cubicBezTo>
                <a:cubicBezTo>
                  <a:pt x="2535" y="153"/>
                  <a:pt x="2519" y="203"/>
                  <a:pt x="2497" y="253"/>
                </a:cubicBezTo>
                <a:cubicBezTo>
                  <a:pt x="2431" y="401"/>
                  <a:pt x="2312" y="513"/>
                  <a:pt x="2162" y="573"/>
                </a:cubicBezTo>
                <a:cubicBezTo>
                  <a:pt x="2093" y="598"/>
                  <a:pt x="2018" y="614"/>
                  <a:pt x="1946" y="614"/>
                </a:cubicBezTo>
                <a:cubicBezTo>
                  <a:pt x="1808" y="614"/>
                  <a:pt x="1673" y="564"/>
                  <a:pt x="1566" y="479"/>
                </a:cubicBezTo>
                <a:cubicBezTo>
                  <a:pt x="1564" y="476"/>
                  <a:pt x="1564" y="476"/>
                  <a:pt x="1564" y="476"/>
                </a:cubicBezTo>
                <a:cubicBezTo>
                  <a:pt x="1560" y="479"/>
                  <a:pt x="1560" y="479"/>
                  <a:pt x="1560" y="479"/>
                </a:cubicBezTo>
                <a:cubicBezTo>
                  <a:pt x="893" y="849"/>
                  <a:pt x="354" y="1404"/>
                  <a:pt x="3" y="2083"/>
                </a:cubicBezTo>
                <a:cubicBezTo>
                  <a:pt x="0" y="2090"/>
                  <a:pt x="0" y="2090"/>
                  <a:pt x="0" y="2090"/>
                </a:cubicBezTo>
                <a:cubicBezTo>
                  <a:pt x="4383" y="2090"/>
                  <a:pt x="4383" y="2090"/>
                  <a:pt x="4383" y="2090"/>
                </a:cubicBezTo>
                <a:cubicBezTo>
                  <a:pt x="3199" y="15"/>
                  <a:pt x="3199" y="15"/>
                  <a:pt x="3199" y="15"/>
                </a:cubicBezTo>
                <a:cubicBezTo>
                  <a:pt x="3202" y="15"/>
                  <a:pt x="3202" y="15"/>
                  <a:pt x="3202" y="15"/>
                </a:cubicBezTo>
                <a:lnTo>
                  <a:pt x="3202" y="15"/>
                </a:lnTo>
                <a:cubicBezTo>
                  <a:pt x="3199" y="15"/>
                  <a:pt x="3199" y="15"/>
                  <a:pt x="3199" y="15"/>
                </a:cubicBezTo>
                <a:cubicBezTo>
                  <a:pt x="3196" y="12"/>
                  <a:pt x="3196" y="9"/>
                  <a:pt x="3196" y="3"/>
                </a:cubicBezTo>
                <a:cubicBezTo>
                  <a:pt x="3192" y="0"/>
                  <a:pt x="3192" y="0"/>
                  <a:pt x="3192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" name="Freeform 94"/>
          <p:cNvSpPr>
            <a:spLocks noChangeArrowheads="1"/>
          </p:cNvSpPr>
          <p:nvPr/>
        </p:nvSpPr>
        <p:spPr bwMode="auto">
          <a:xfrm>
            <a:off x="7859658" y="4190667"/>
            <a:ext cx="896642" cy="896642"/>
          </a:xfrm>
          <a:custGeom>
            <a:avLst/>
            <a:gdLst>
              <a:gd name="T0" fmla="*/ 494 w 994"/>
              <a:gd name="T1" fmla="*/ 0 h 991"/>
              <a:gd name="T2" fmla="*/ 494 w 994"/>
              <a:gd name="T3" fmla="*/ 0 h 991"/>
              <a:gd name="T4" fmla="*/ 494 w 994"/>
              <a:gd name="T5" fmla="*/ 0 h 991"/>
              <a:gd name="T6" fmla="*/ 319 w 994"/>
              <a:gd name="T7" fmla="*/ 31 h 991"/>
              <a:gd name="T8" fmla="*/ 43 w 994"/>
              <a:gd name="T9" fmla="*/ 291 h 991"/>
              <a:gd name="T10" fmla="*/ 0 w 994"/>
              <a:gd name="T11" fmla="*/ 495 h 991"/>
              <a:gd name="T12" fmla="*/ 34 w 994"/>
              <a:gd name="T13" fmla="*/ 670 h 991"/>
              <a:gd name="T14" fmla="*/ 498 w 994"/>
              <a:gd name="T15" fmla="*/ 990 h 991"/>
              <a:gd name="T16" fmla="*/ 498 w 994"/>
              <a:gd name="T17" fmla="*/ 990 h 991"/>
              <a:gd name="T18" fmla="*/ 673 w 994"/>
              <a:gd name="T19" fmla="*/ 955 h 991"/>
              <a:gd name="T20" fmla="*/ 949 w 994"/>
              <a:gd name="T21" fmla="*/ 695 h 991"/>
              <a:gd name="T22" fmla="*/ 993 w 994"/>
              <a:gd name="T23" fmla="*/ 495 h 991"/>
              <a:gd name="T24" fmla="*/ 958 w 994"/>
              <a:gd name="T25" fmla="*/ 316 h 991"/>
              <a:gd name="T26" fmla="*/ 494 w 994"/>
              <a:gd name="T27" fmla="*/ 0 h 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94" h="991">
                <a:moveTo>
                  <a:pt x="494" y="0"/>
                </a:moveTo>
                <a:lnTo>
                  <a:pt x="494" y="0"/>
                </a:lnTo>
                <a:lnTo>
                  <a:pt x="494" y="0"/>
                </a:lnTo>
                <a:cubicBezTo>
                  <a:pt x="435" y="0"/>
                  <a:pt x="376" y="9"/>
                  <a:pt x="319" y="31"/>
                </a:cubicBezTo>
                <a:cubicBezTo>
                  <a:pt x="197" y="78"/>
                  <a:pt x="97" y="172"/>
                  <a:pt x="43" y="291"/>
                </a:cubicBezTo>
                <a:cubicBezTo>
                  <a:pt x="15" y="357"/>
                  <a:pt x="0" y="426"/>
                  <a:pt x="0" y="495"/>
                </a:cubicBezTo>
                <a:cubicBezTo>
                  <a:pt x="0" y="554"/>
                  <a:pt x="12" y="614"/>
                  <a:pt x="34" y="670"/>
                </a:cubicBezTo>
                <a:cubicBezTo>
                  <a:pt x="106" y="862"/>
                  <a:pt x="294" y="990"/>
                  <a:pt x="498" y="990"/>
                </a:cubicBezTo>
                <a:lnTo>
                  <a:pt x="498" y="990"/>
                </a:lnTo>
                <a:cubicBezTo>
                  <a:pt x="557" y="990"/>
                  <a:pt x="617" y="978"/>
                  <a:pt x="673" y="955"/>
                </a:cubicBezTo>
                <a:cubicBezTo>
                  <a:pt x="795" y="908"/>
                  <a:pt x="895" y="817"/>
                  <a:pt x="949" y="695"/>
                </a:cubicBezTo>
                <a:cubicBezTo>
                  <a:pt x="977" y="633"/>
                  <a:pt x="993" y="564"/>
                  <a:pt x="993" y="495"/>
                </a:cubicBezTo>
                <a:cubicBezTo>
                  <a:pt x="993" y="435"/>
                  <a:pt x="980" y="376"/>
                  <a:pt x="958" y="316"/>
                </a:cubicBezTo>
                <a:cubicBezTo>
                  <a:pt x="886" y="125"/>
                  <a:pt x="701" y="0"/>
                  <a:pt x="494" y="0"/>
                </a:cubicBezTo>
              </a:path>
            </a:pathLst>
          </a:custGeom>
          <a:solidFill>
            <a:srgbClr val="C5C3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Freeform 95"/>
          <p:cNvSpPr>
            <a:spLocks noChangeArrowheads="1"/>
          </p:cNvSpPr>
          <p:nvPr/>
        </p:nvSpPr>
        <p:spPr bwMode="auto">
          <a:xfrm>
            <a:off x="7855674" y="4182698"/>
            <a:ext cx="904610" cy="904613"/>
          </a:xfrm>
          <a:custGeom>
            <a:avLst/>
            <a:gdLst>
              <a:gd name="T0" fmla="*/ 502 w 1001"/>
              <a:gd name="T1" fmla="*/ 997 h 1001"/>
              <a:gd name="T2" fmla="*/ 502 w 1001"/>
              <a:gd name="T3" fmla="*/ 997 h 1001"/>
              <a:gd name="T4" fmla="*/ 38 w 1001"/>
              <a:gd name="T5" fmla="*/ 677 h 1001"/>
              <a:gd name="T6" fmla="*/ 4 w 1001"/>
              <a:gd name="T7" fmla="*/ 502 h 1001"/>
              <a:gd name="T8" fmla="*/ 47 w 1001"/>
              <a:gd name="T9" fmla="*/ 298 h 1001"/>
              <a:gd name="T10" fmla="*/ 323 w 1001"/>
              <a:gd name="T11" fmla="*/ 38 h 1001"/>
              <a:gd name="T12" fmla="*/ 498 w 1001"/>
              <a:gd name="T13" fmla="*/ 7 h 1001"/>
              <a:gd name="T14" fmla="*/ 498 w 1001"/>
              <a:gd name="T15" fmla="*/ 7 h 1001"/>
              <a:gd name="T16" fmla="*/ 962 w 1001"/>
              <a:gd name="T17" fmla="*/ 323 h 1001"/>
              <a:gd name="T18" fmla="*/ 997 w 1001"/>
              <a:gd name="T19" fmla="*/ 502 h 1001"/>
              <a:gd name="T20" fmla="*/ 953 w 1001"/>
              <a:gd name="T21" fmla="*/ 702 h 1001"/>
              <a:gd name="T22" fmla="*/ 677 w 1001"/>
              <a:gd name="T23" fmla="*/ 962 h 1001"/>
              <a:gd name="T24" fmla="*/ 502 w 1001"/>
              <a:gd name="T25" fmla="*/ 997 h 1001"/>
              <a:gd name="T26" fmla="*/ 502 w 1001"/>
              <a:gd name="T27" fmla="*/ 997 h 1001"/>
              <a:gd name="T28" fmla="*/ 502 w 1001"/>
              <a:gd name="T29" fmla="*/ 997 h 1001"/>
              <a:gd name="T30" fmla="*/ 498 w 1001"/>
              <a:gd name="T31" fmla="*/ 0 h 1001"/>
              <a:gd name="T32" fmla="*/ 498 w 1001"/>
              <a:gd name="T33" fmla="*/ 0 h 1001"/>
              <a:gd name="T34" fmla="*/ 323 w 1001"/>
              <a:gd name="T35" fmla="*/ 35 h 1001"/>
              <a:gd name="T36" fmla="*/ 44 w 1001"/>
              <a:gd name="T37" fmla="*/ 298 h 1001"/>
              <a:gd name="T38" fmla="*/ 0 w 1001"/>
              <a:gd name="T39" fmla="*/ 502 h 1001"/>
              <a:gd name="T40" fmla="*/ 35 w 1001"/>
              <a:gd name="T41" fmla="*/ 680 h 1001"/>
              <a:gd name="T42" fmla="*/ 502 w 1001"/>
              <a:gd name="T43" fmla="*/ 1000 h 1001"/>
              <a:gd name="T44" fmla="*/ 502 w 1001"/>
              <a:gd name="T45" fmla="*/ 1000 h 1001"/>
              <a:gd name="T46" fmla="*/ 680 w 1001"/>
              <a:gd name="T47" fmla="*/ 969 h 1001"/>
              <a:gd name="T48" fmla="*/ 956 w 1001"/>
              <a:gd name="T49" fmla="*/ 706 h 1001"/>
              <a:gd name="T50" fmla="*/ 1000 w 1001"/>
              <a:gd name="T51" fmla="*/ 502 h 1001"/>
              <a:gd name="T52" fmla="*/ 966 w 1001"/>
              <a:gd name="T53" fmla="*/ 323 h 1001"/>
              <a:gd name="T54" fmla="*/ 498 w 1001"/>
              <a:gd name="T55" fmla="*/ 0 h 1001"/>
              <a:gd name="T56" fmla="*/ 502 w 1001"/>
              <a:gd name="T57" fmla="*/ 997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01" h="1001">
                <a:moveTo>
                  <a:pt x="502" y="997"/>
                </a:moveTo>
                <a:lnTo>
                  <a:pt x="502" y="997"/>
                </a:lnTo>
                <a:cubicBezTo>
                  <a:pt x="298" y="997"/>
                  <a:pt x="110" y="869"/>
                  <a:pt x="38" y="677"/>
                </a:cubicBezTo>
                <a:cubicBezTo>
                  <a:pt x="16" y="621"/>
                  <a:pt x="4" y="561"/>
                  <a:pt x="4" y="502"/>
                </a:cubicBezTo>
                <a:cubicBezTo>
                  <a:pt x="4" y="433"/>
                  <a:pt x="19" y="364"/>
                  <a:pt x="47" y="298"/>
                </a:cubicBezTo>
                <a:cubicBezTo>
                  <a:pt x="101" y="179"/>
                  <a:pt x="201" y="85"/>
                  <a:pt x="323" y="38"/>
                </a:cubicBezTo>
                <a:cubicBezTo>
                  <a:pt x="380" y="16"/>
                  <a:pt x="439" y="7"/>
                  <a:pt x="498" y="7"/>
                </a:cubicBezTo>
                <a:lnTo>
                  <a:pt x="498" y="7"/>
                </a:lnTo>
                <a:cubicBezTo>
                  <a:pt x="705" y="7"/>
                  <a:pt x="890" y="132"/>
                  <a:pt x="962" y="323"/>
                </a:cubicBezTo>
                <a:cubicBezTo>
                  <a:pt x="984" y="383"/>
                  <a:pt x="997" y="442"/>
                  <a:pt x="997" y="502"/>
                </a:cubicBezTo>
                <a:cubicBezTo>
                  <a:pt x="997" y="571"/>
                  <a:pt x="981" y="640"/>
                  <a:pt x="953" y="702"/>
                </a:cubicBezTo>
                <a:cubicBezTo>
                  <a:pt x="899" y="824"/>
                  <a:pt x="799" y="915"/>
                  <a:pt x="677" y="962"/>
                </a:cubicBezTo>
                <a:cubicBezTo>
                  <a:pt x="621" y="985"/>
                  <a:pt x="561" y="997"/>
                  <a:pt x="502" y="997"/>
                </a:cubicBezTo>
                <a:lnTo>
                  <a:pt x="502" y="997"/>
                </a:lnTo>
                <a:lnTo>
                  <a:pt x="502" y="997"/>
                </a:lnTo>
                <a:lnTo>
                  <a:pt x="498" y="0"/>
                </a:lnTo>
                <a:lnTo>
                  <a:pt x="498" y="0"/>
                </a:lnTo>
                <a:cubicBezTo>
                  <a:pt x="439" y="0"/>
                  <a:pt x="380" y="13"/>
                  <a:pt x="323" y="35"/>
                </a:cubicBezTo>
                <a:cubicBezTo>
                  <a:pt x="198" y="82"/>
                  <a:pt x="97" y="176"/>
                  <a:pt x="44" y="298"/>
                </a:cubicBezTo>
                <a:cubicBezTo>
                  <a:pt x="16" y="364"/>
                  <a:pt x="0" y="433"/>
                  <a:pt x="0" y="502"/>
                </a:cubicBezTo>
                <a:cubicBezTo>
                  <a:pt x="0" y="561"/>
                  <a:pt x="13" y="621"/>
                  <a:pt x="35" y="680"/>
                </a:cubicBezTo>
                <a:cubicBezTo>
                  <a:pt x="107" y="871"/>
                  <a:pt x="295" y="1000"/>
                  <a:pt x="502" y="1000"/>
                </a:cubicBezTo>
                <a:lnTo>
                  <a:pt x="502" y="1000"/>
                </a:lnTo>
                <a:cubicBezTo>
                  <a:pt x="561" y="1000"/>
                  <a:pt x="621" y="991"/>
                  <a:pt x="680" y="969"/>
                </a:cubicBezTo>
                <a:cubicBezTo>
                  <a:pt x="802" y="919"/>
                  <a:pt x="903" y="828"/>
                  <a:pt x="956" y="706"/>
                </a:cubicBezTo>
                <a:cubicBezTo>
                  <a:pt x="984" y="640"/>
                  <a:pt x="1000" y="571"/>
                  <a:pt x="1000" y="502"/>
                </a:cubicBezTo>
                <a:cubicBezTo>
                  <a:pt x="1000" y="442"/>
                  <a:pt x="987" y="380"/>
                  <a:pt x="966" y="323"/>
                </a:cubicBezTo>
                <a:cubicBezTo>
                  <a:pt x="893" y="129"/>
                  <a:pt x="705" y="0"/>
                  <a:pt x="498" y="0"/>
                </a:cubicBezTo>
                <a:lnTo>
                  <a:pt x="502" y="997"/>
                </a:lnTo>
              </a:path>
            </a:pathLst>
          </a:custGeom>
          <a:solidFill>
            <a:srgbClr val="C5C3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Freeform 96"/>
          <p:cNvSpPr>
            <a:spLocks noChangeArrowheads="1"/>
          </p:cNvSpPr>
          <p:nvPr/>
        </p:nvSpPr>
        <p:spPr bwMode="auto">
          <a:xfrm>
            <a:off x="6472854" y="4509473"/>
            <a:ext cx="3949206" cy="1880954"/>
          </a:xfrm>
          <a:custGeom>
            <a:avLst/>
            <a:gdLst>
              <a:gd name="T0" fmla="*/ 3186 w 4369"/>
              <a:gd name="T1" fmla="*/ 16 h 2081"/>
              <a:gd name="T2" fmla="*/ 3186 w 4369"/>
              <a:gd name="T3" fmla="*/ 16 h 2081"/>
              <a:gd name="T4" fmla="*/ 3184 w 4369"/>
              <a:gd name="T5" fmla="*/ 0 h 2081"/>
              <a:gd name="T6" fmla="*/ 2541 w 4369"/>
              <a:gd name="T7" fmla="*/ 97 h 2081"/>
              <a:gd name="T8" fmla="*/ 2494 w 4369"/>
              <a:gd name="T9" fmla="*/ 250 h 2081"/>
              <a:gd name="T10" fmla="*/ 2156 w 4369"/>
              <a:gd name="T11" fmla="*/ 573 h 2081"/>
              <a:gd name="T12" fmla="*/ 1937 w 4369"/>
              <a:gd name="T13" fmla="*/ 614 h 2081"/>
              <a:gd name="T14" fmla="*/ 1554 w 4369"/>
              <a:gd name="T15" fmla="*/ 479 h 2081"/>
              <a:gd name="T16" fmla="*/ 0 w 4369"/>
              <a:gd name="T17" fmla="*/ 2080 h 2081"/>
              <a:gd name="T18" fmla="*/ 4368 w 4369"/>
              <a:gd name="T19" fmla="*/ 2080 h 2081"/>
              <a:gd name="T20" fmla="*/ 3186 w 4369"/>
              <a:gd name="T21" fmla="*/ 16 h 2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369" h="2081">
                <a:moveTo>
                  <a:pt x="3186" y="16"/>
                </a:moveTo>
                <a:lnTo>
                  <a:pt x="3186" y="16"/>
                </a:lnTo>
                <a:cubicBezTo>
                  <a:pt x="3184" y="9"/>
                  <a:pt x="3184" y="6"/>
                  <a:pt x="3184" y="0"/>
                </a:cubicBezTo>
                <a:cubicBezTo>
                  <a:pt x="2964" y="16"/>
                  <a:pt x="2748" y="47"/>
                  <a:pt x="2541" y="97"/>
                </a:cubicBezTo>
                <a:cubicBezTo>
                  <a:pt x="2532" y="147"/>
                  <a:pt x="2516" y="200"/>
                  <a:pt x="2494" y="250"/>
                </a:cubicBezTo>
                <a:cubicBezTo>
                  <a:pt x="2429" y="401"/>
                  <a:pt x="2306" y="513"/>
                  <a:pt x="2156" y="573"/>
                </a:cubicBezTo>
                <a:cubicBezTo>
                  <a:pt x="2084" y="598"/>
                  <a:pt x="2012" y="614"/>
                  <a:pt x="1937" y="614"/>
                </a:cubicBezTo>
                <a:cubicBezTo>
                  <a:pt x="1796" y="614"/>
                  <a:pt x="1661" y="564"/>
                  <a:pt x="1554" y="479"/>
                </a:cubicBezTo>
                <a:cubicBezTo>
                  <a:pt x="893" y="849"/>
                  <a:pt x="348" y="1406"/>
                  <a:pt x="0" y="2080"/>
                </a:cubicBezTo>
                <a:cubicBezTo>
                  <a:pt x="4368" y="2080"/>
                  <a:pt x="4368" y="2080"/>
                  <a:pt x="4368" y="2080"/>
                </a:cubicBezTo>
                <a:lnTo>
                  <a:pt x="3186" y="16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3" name="Freeform 97"/>
          <p:cNvSpPr>
            <a:spLocks noChangeArrowheads="1"/>
          </p:cNvSpPr>
          <p:nvPr/>
        </p:nvSpPr>
        <p:spPr bwMode="auto">
          <a:xfrm>
            <a:off x="7777332" y="4093079"/>
            <a:ext cx="1004238" cy="1004238"/>
          </a:xfrm>
          <a:custGeom>
            <a:avLst/>
            <a:gdLst>
              <a:gd name="T0" fmla="*/ 730 w 1110"/>
              <a:gd name="T1" fmla="*/ 1015 h 1113"/>
              <a:gd name="T2" fmla="*/ 730 w 1110"/>
              <a:gd name="T3" fmla="*/ 1015 h 1113"/>
              <a:gd name="T4" fmla="*/ 97 w 1110"/>
              <a:gd name="T5" fmla="*/ 734 h 1113"/>
              <a:gd name="T6" fmla="*/ 379 w 1110"/>
              <a:gd name="T7" fmla="*/ 97 h 1113"/>
              <a:gd name="T8" fmla="*/ 1012 w 1110"/>
              <a:gd name="T9" fmla="*/ 380 h 1113"/>
              <a:gd name="T10" fmla="*/ 730 w 1110"/>
              <a:gd name="T11" fmla="*/ 1015 h 1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10" h="1113">
                <a:moveTo>
                  <a:pt x="730" y="1015"/>
                </a:moveTo>
                <a:lnTo>
                  <a:pt x="730" y="1015"/>
                </a:lnTo>
                <a:cubicBezTo>
                  <a:pt x="476" y="1112"/>
                  <a:pt x="194" y="984"/>
                  <a:pt x="97" y="734"/>
                </a:cubicBezTo>
                <a:cubicBezTo>
                  <a:pt x="0" y="480"/>
                  <a:pt x="125" y="195"/>
                  <a:pt x="379" y="97"/>
                </a:cubicBezTo>
                <a:cubicBezTo>
                  <a:pt x="633" y="0"/>
                  <a:pt x="915" y="129"/>
                  <a:pt x="1012" y="380"/>
                </a:cubicBezTo>
                <a:cubicBezTo>
                  <a:pt x="1109" y="633"/>
                  <a:pt x="984" y="919"/>
                  <a:pt x="730" y="1015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1</a:t>
            </a:r>
            <a:endParaRPr lang="en-US" sz="4000" b="1" dirty="0">
              <a:solidFill>
                <a:schemeClr val="accent6">
                  <a:lumMod val="50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4" name="Freeform 100"/>
          <p:cNvSpPr>
            <a:spLocks noChangeArrowheads="1"/>
          </p:cNvSpPr>
          <p:nvPr/>
        </p:nvSpPr>
        <p:spPr bwMode="auto">
          <a:xfrm>
            <a:off x="5476585" y="7167518"/>
            <a:ext cx="896642" cy="896640"/>
          </a:xfrm>
          <a:custGeom>
            <a:avLst/>
            <a:gdLst>
              <a:gd name="T0" fmla="*/ 495 w 991"/>
              <a:gd name="T1" fmla="*/ 0 h 991"/>
              <a:gd name="T2" fmla="*/ 495 w 991"/>
              <a:gd name="T3" fmla="*/ 0 h 991"/>
              <a:gd name="T4" fmla="*/ 6 w 991"/>
              <a:gd name="T5" fmla="*/ 423 h 991"/>
              <a:gd name="T6" fmla="*/ 0 w 991"/>
              <a:gd name="T7" fmla="*/ 495 h 991"/>
              <a:gd name="T8" fmla="*/ 97 w 991"/>
              <a:gd name="T9" fmla="*/ 790 h 991"/>
              <a:gd name="T10" fmla="*/ 423 w 991"/>
              <a:gd name="T11" fmla="*/ 984 h 991"/>
              <a:gd name="T12" fmla="*/ 495 w 991"/>
              <a:gd name="T13" fmla="*/ 990 h 991"/>
              <a:gd name="T14" fmla="*/ 983 w 991"/>
              <a:gd name="T15" fmla="*/ 567 h 991"/>
              <a:gd name="T16" fmla="*/ 983 w 991"/>
              <a:gd name="T17" fmla="*/ 567 h 991"/>
              <a:gd name="T18" fmla="*/ 990 w 991"/>
              <a:gd name="T19" fmla="*/ 495 h 991"/>
              <a:gd name="T20" fmla="*/ 893 w 991"/>
              <a:gd name="T21" fmla="*/ 198 h 991"/>
              <a:gd name="T22" fmla="*/ 567 w 991"/>
              <a:gd name="T23" fmla="*/ 6 h 991"/>
              <a:gd name="T24" fmla="*/ 495 w 991"/>
              <a:gd name="T25" fmla="*/ 0 h 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91" h="991">
                <a:moveTo>
                  <a:pt x="495" y="0"/>
                </a:moveTo>
                <a:lnTo>
                  <a:pt x="495" y="0"/>
                </a:lnTo>
                <a:cubicBezTo>
                  <a:pt x="250" y="0"/>
                  <a:pt x="40" y="182"/>
                  <a:pt x="6" y="423"/>
                </a:cubicBezTo>
                <a:cubicBezTo>
                  <a:pt x="0" y="448"/>
                  <a:pt x="0" y="474"/>
                  <a:pt x="0" y="495"/>
                </a:cubicBezTo>
                <a:cubicBezTo>
                  <a:pt x="0" y="602"/>
                  <a:pt x="34" y="705"/>
                  <a:pt x="97" y="790"/>
                </a:cubicBezTo>
                <a:cubicBezTo>
                  <a:pt x="175" y="897"/>
                  <a:pt x="291" y="965"/>
                  <a:pt x="423" y="984"/>
                </a:cubicBezTo>
                <a:cubicBezTo>
                  <a:pt x="448" y="987"/>
                  <a:pt x="473" y="990"/>
                  <a:pt x="495" y="990"/>
                </a:cubicBezTo>
                <a:cubicBezTo>
                  <a:pt x="739" y="990"/>
                  <a:pt x="949" y="808"/>
                  <a:pt x="983" y="567"/>
                </a:cubicBezTo>
                <a:lnTo>
                  <a:pt x="983" y="567"/>
                </a:lnTo>
                <a:cubicBezTo>
                  <a:pt x="987" y="543"/>
                  <a:pt x="990" y="517"/>
                  <a:pt x="990" y="495"/>
                </a:cubicBezTo>
                <a:cubicBezTo>
                  <a:pt x="990" y="389"/>
                  <a:pt x="956" y="285"/>
                  <a:pt x="893" y="198"/>
                </a:cubicBezTo>
                <a:cubicBezTo>
                  <a:pt x="814" y="94"/>
                  <a:pt x="698" y="25"/>
                  <a:pt x="567" y="6"/>
                </a:cubicBezTo>
                <a:cubicBezTo>
                  <a:pt x="542" y="0"/>
                  <a:pt x="517" y="0"/>
                  <a:pt x="495" y="0"/>
                </a:cubicBezTo>
              </a:path>
            </a:pathLst>
          </a:custGeom>
          <a:solidFill>
            <a:srgbClr val="C5C3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5" name="Freeform 101"/>
          <p:cNvSpPr>
            <a:spLocks noChangeArrowheads="1"/>
          </p:cNvSpPr>
          <p:nvPr/>
        </p:nvSpPr>
        <p:spPr bwMode="auto">
          <a:xfrm>
            <a:off x="5472603" y="7163532"/>
            <a:ext cx="900626" cy="904613"/>
          </a:xfrm>
          <a:custGeom>
            <a:avLst/>
            <a:gdLst>
              <a:gd name="T0" fmla="*/ 499 w 998"/>
              <a:gd name="T1" fmla="*/ 996 h 1000"/>
              <a:gd name="T2" fmla="*/ 499 w 998"/>
              <a:gd name="T3" fmla="*/ 996 h 1000"/>
              <a:gd name="T4" fmla="*/ 427 w 998"/>
              <a:gd name="T5" fmla="*/ 990 h 1000"/>
              <a:gd name="T6" fmla="*/ 101 w 998"/>
              <a:gd name="T7" fmla="*/ 796 h 1000"/>
              <a:gd name="T8" fmla="*/ 4 w 998"/>
              <a:gd name="T9" fmla="*/ 501 h 1000"/>
              <a:gd name="T10" fmla="*/ 10 w 998"/>
              <a:gd name="T11" fmla="*/ 429 h 1000"/>
              <a:gd name="T12" fmla="*/ 499 w 998"/>
              <a:gd name="T13" fmla="*/ 6 h 1000"/>
              <a:gd name="T14" fmla="*/ 571 w 998"/>
              <a:gd name="T15" fmla="*/ 12 h 1000"/>
              <a:gd name="T16" fmla="*/ 897 w 998"/>
              <a:gd name="T17" fmla="*/ 204 h 1000"/>
              <a:gd name="T18" fmla="*/ 994 w 998"/>
              <a:gd name="T19" fmla="*/ 501 h 1000"/>
              <a:gd name="T20" fmla="*/ 987 w 998"/>
              <a:gd name="T21" fmla="*/ 573 h 1000"/>
              <a:gd name="T22" fmla="*/ 987 w 998"/>
              <a:gd name="T23" fmla="*/ 573 h 1000"/>
              <a:gd name="T24" fmla="*/ 499 w 998"/>
              <a:gd name="T25" fmla="*/ 996 h 1000"/>
              <a:gd name="T26" fmla="*/ 499 w 998"/>
              <a:gd name="T27" fmla="*/ 0 h 1000"/>
              <a:gd name="T28" fmla="*/ 499 w 998"/>
              <a:gd name="T29" fmla="*/ 0 h 1000"/>
              <a:gd name="T30" fmla="*/ 4 w 998"/>
              <a:gd name="T31" fmla="*/ 429 h 1000"/>
              <a:gd name="T32" fmla="*/ 0 w 998"/>
              <a:gd name="T33" fmla="*/ 501 h 1000"/>
              <a:gd name="T34" fmla="*/ 98 w 998"/>
              <a:gd name="T35" fmla="*/ 799 h 1000"/>
              <a:gd name="T36" fmla="*/ 427 w 998"/>
              <a:gd name="T37" fmla="*/ 996 h 1000"/>
              <a:gd name="T38" fmla="*/ 499 w 998"/>
              <a:gd name="T39" fmla="*/ 999 h 1000"/>
              <a:gd name="T40" fmla="*/ 994 w 998"/>
              <a:gd name="T41" fmla="*/ 573 h 1000"/>
              <a:gd name="T42" fmla="*/ 994 w 998"/>
              <a:gd name="T43" fmla="*/ 573 h 1000"/>
              <a:gd name="T44" fmla="*/ 997 w 998"/>
              <a:gd name="T45" fmla="*/ 501 h 1000"/>
              <a:gd name="T46" fmla="*/ 900 w 998"/>
              <a:gd name="T47" fmla="*/ 204 h 1000"/>
              <a:gd name="T48" fmla="*/ 571 w 998"/>
              <a:gd name="T49" fmla="*/ 6 h 1000"/>
              <a:gd name="T50" fmla="*/ 499 w 998"/>
              <a:gd name="T51" fmla="*/ 0 h 1000"/>
              <a:gd name="T52" fmla="*/ 499 w 998"/>
              <a:gd name="T53" fmla="*/ 996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98" h="1000">
                <a:moveTo>
                  <a:pt x="499" y="996"/>
                </a:moveTo>
                <a:lnTo>
                  <a:pt x="499" y="996"/>
                </a:lnTo>
                <a:cubicBezTo>
                  <a:pt x="477" y="996"/>
                  <a:pt x="452" y="993"/>
                  <a:pt x="427" y="990"/>
                </a:cubicBezTo>
                <a:cubicBezTo>
                  <a:pt x="295" y="971"/>
                  <a:pt x="179" y="903"/>
                  <a:pt x="101" y="796"/>
                </a:cubicBezTo>
                <a:cubicBezTo>
                  <a:pt x="38" y="711"/>
                  <a:pt x="4" y="608"/>
                  <a:pt x="4" y="501"/>
                </a:cubicBezTo>
                <a:cubicBezTo>
                  <a:pt x="4" y="480"/>
                  <a:pt x="4" y="454"/>
                  <a:pt x="10" y="429"/>
                </a:cubicBezTo>
                <a:cubicBezTo>
                  <a:pt x="44" y="188"/>
                  <a:pt x="254" y="6"/>
                  <a:pt x="499" y="6"/>
                </a:cubicBezTo>
                <a:cubicBezTo>
                  <a:pt x="521" y="6"/>
                  <a:pt x="546" y="6"/>
                  <a:pt x="571" y="12"/>
                </a:cubicBezTo>
                <a:cubicBezTo>
                  <a:pt x="702" y="31"/>
                  <a:pt x="818" y="100"/>
                  <a:pt x="897" y="204"/>
                </a:cubicBezTo>
                <a:cubicBezTo>
                  <a:pt x="960" y="291"/>
                  <a:pt x="994" y="395"/>
                  <a:pt x="994" y="501"/>
                </a:cubicBezTo>
                <a:cubicBezTo>
                  <a:pt x="994" y="523"/>
                  <a:pt x="991" y="549"/>
                  <a:pt x="987" y="573"/>
                </a:cubicBezTo>
                <a:lnTo>
                  <a:pt x="987" y="573"/>
                </a:lnTo>
                <a:cubicBezTo>
                  <a:pt x="953" y="814"/>
                  <a:pt x="743" y="996"/>
                  <a:pt x="499" y="996"/>
                </a:cubicBezTo>
                <a:lnTo>
                  <a:pt x="499" y="0"/>
                </a:lnTo>
                <a:lnTo>
                  <a:pt x="499" y="0"/>
                </a:lnTo>
                <a:cubicBezTo>
                  <a:pt x="251" y="3"/>
                  <a:pt x="41" y="185"/>
                  <a:pt x="4" y="429"/>
                </a:cubicBezTo>
                <a:cubicBezTo>
                  <a:pt x="0" y="454"/>
                  <a:pt x="0" y="476"/>
                  <a:pt x="0" y="501"/>
                </a:cubicBezTo>
                <a:cubicBezTo>
                  <a:pt x="0" y="608"/>
                  <a:pt x="32" y="711"/>
                  <a:pt x="98" y="799"/>
                </a:cubicBezTo>
                <a:cubicBezTo>
                  <a:pt x="179" y="905"/>
                  <a:pt x="295" y="974"/>
                  <a:pt x="427" y="996"/>
                </a:cubicBezTo>
                <a:cubicBezTo>
                  <a:pt x="452" y="999"/>
                  <a:pt x="474" y="999"/>
                  <a:pt x="499" y="999"/>
                </a:cubicBezTo>
                <a:cubicBezTo>
                  <a:pt x="746" y="999"/>
                  <a:pt x="956" y="818"/>
                  <a:pt x="994" y="573"/>
                </a:cubicBezTo>
                <a:lnTo>
                  <a:pt x="994" y="573"/>
                </a:lnTo>
                <a:cubicBezTo>
                  <a:pt x="997" y="549"/>
                  <a:pt x="997" y="523"/>
                  <a:pt x="997" y="501"/>
                </a:cubicBezTo>
                <a:cubicBezTo>
                  <a:pt x="997" y="395"/>
                  <a:pt x="966" y="288"/>
                  <a:pt x="900" y="204"/>
                </a:cubicBezTo>
                <a:cubicBezTo>
                  <a:pt x="818" y="97"/>
                  <a:pt x="702" y="25"/>
                  <a:pt x="571" y="6"/>
                </a:cubicBezTo>
                <a:cubicBezTo>
                  <a:pt x="546" y="3"/>
                  <a:pt x="524" y="0"/>
                  <a:pt x="499" y="0"/>
                </a:cubicBezTo>
                <a:lnTo>
                  <a:pt x="499" y="996"/>
                </a:lnTo>
              </a:path>
            </a:pathLst>
          </a:custGeom>
          <a:solidFill>
            <a:srgbClr val="C5C3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6" name="Freeform 103"/>
          <p:cNvSpPr>
            <a:spLocks noChangeArrowheads="1"/>
          </p:cNvSpPr>
          <p:nvPr/>
        </p:nvSpPr>
        <p:spPr bwMode="auto">
          <a:xfrm>
            <a:off x="5365005" y="7012099"/>
            <a:ext cx="948447" cy="948447"/>
          </a:xfrm>
          <a:custGeom>
            <a:avLst/>
            <a:gdLst>
              <a:gd name="T0" fmla="*/ 1009 w 1051"/>
              <a:gd name="T1" fmla="*/ 595 h 1050"/>
              <a:gd name="T2" fmla="*/ 1009 w 1051"/>
              <a:gd name="T3" fmla="*/ 595 h 1050"/>
              <a:gd name="T4" fmla="*/ 455 w 1051"/>
              <a:gd name="T5" fmla="*/ 1012 h 1050"/>
              <a:gd name="T6" fmla="*/ 38 w 1051"/>
              <a:gd name="T7" fmla="*/ 454 h 1050"/>
              <a:gd name="T8" fmla="*/ 596 w 1051"/>
              <a:gd name="T9" fmla="*/ 41 h 1050"/>
              <a:gd name="T10" fmla="*/ 1009 w 1051"/>
              <a:gd name="T11" fmla="*/ 595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51" h="1050">
                <a:moveTo>
                  <a:pt x="1009" y="595"/>
                </a:moveTo>
                <a:lnTo>
                  <a:pt x="1009" y="595"/>
                </a:lnTo>
                <a:cubicBezTo>
                  <a:pt x="972" y="864"/>
                  <a:pt x="721" y="1049"/>
                  <a:pt x="455" y="1012"/>
                </a:cubicBezTo>
                <a:cubicBezTo>
                  <a:pt x="185" y="971"/>
                  <a:pt x="0" y="724"/>
                  <a:pt x="38" y="454"/>
                </a:cubicBezTo>
                <a:cubicBezTo>
                  <a:pt x="79" y="185"/>
                  <a:pt x="326" y="0"/>
                  <a:pt x="596" y="41"/>
                </a:cubicBezTo>
                <a:cubicBezTo>
                  <a:pt x="865" y="78"/>
                  <a:pt x="1050" y="329"/>
                  <a:pt x="1009" y="595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6</a:t>
            </a:r>
            <a:endParaRPr lang="en-US" sz="4000" b="1" dirty="0">
              <a:solidFill>
                <a:schemeClr val="accent6">
                  <a:lumMod val="50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7" name="Freeform 102"/>
          <p:cNvSpPr>
            <a:spLocks noChangeArrowheads="1"/>
          </p:cNvSpPr>
          <p:nvPr/>
        </p:nvSpPr>
        <p:spPr bwMode="auto">
          <a:xfrm>
            <a:off x="6058406" y="6490055"/>
            <a:ext cx="2518564" cy="3395280"/>
          </a:xfrm>
          <a:custGeom>
            <a:avLst/>
            <a:gdLst>
              <a:gd name="T0" fmla="*/ 410 w 2789"/>
              <a:gd name="T1" fmla="*/ 7 h 3755"/>
              <a:gd name="T2" fmla="*/ 410 w 2789"/>
              <a:gd name="T3" fmla="*/ 7 h 3755"/>
              <a:gd name="T4" fmla="*/ 392 w 2789"/>
              <a:gd name="T5" fmla="*/ 0 h 3755"/>
              <a:gd name="T6" fmla="*/ 147 w 2789"/>
              <a:gd name="T7" fmla="*/ 633 h 3755"/>
              <a:gd name="T8" fmla="*/ 247 w 2789"/>
              <a:gd name="T9" fmla="*/ 737 h 3755"/>
              <a:gd name="T10" fmla="*/ 360 w 2789"/>
              <a:gd name="T11" fmla="*/ 1191 h 3755"/>
              <a:gd name="T12" fmla="*/ 0 w 2789"/>
              <a:gd name="T13" fmla="*/ 1661 h 3755"/>
              <a:gd name="T14" fmla="*/ 0 w 2789"/>
              <a:gd name="T15" fmla="*/ 1695 h 3755"/>
              <a:gd name="T16" fmla="*/ 592 w 2789"/>
              <a:gd name="T17" fmla="*/ 3754 h 3755"/>
              <a:gd name="T18" fmla="*/ 2788 w 2789"/>
              <a:gd name="T19" fmla="*/ 7 h 3755"/>
              <a:gd name="T20" fmla="*/ 410 w 2789"/>
              <a:gd name="T21" fmla="*/ 7 h 3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89" h="3755">
                <a:moveTo>
                  <a:pt x="410" y="7"/>
                </a:moveTo>
                <a:lnTo>
                  <a:pt x="410" y="7"/>
                </a:lnTo>
                <a:cubicBezTo>
                  <a:pt x="404" y="7"/>
                  <a:pt x="398" y="4"/>
                  <a:pt x="392" y="0"/>
                </a:cubicBezTo>
                <a:cubicBezTo>
                  <a:pt x="291" y="201"/>
                  <a:pt x="210" y="414"/>
                  <a:pt x="147" y="633"/>
                </a:cubicBezTo>
                <a:cubicBezTo>
                  <a:pt x="185" y="665"/>
                  <a:pt x="219" y="699"/>
                  <a:pt x="247" y="737"/>
                </a:cubicBezTo>
                <a:cubicBezTo>
                  <a:pt x="345" y="869"/>
                  <a:pt x="385" y="1028"/>
                  <a:pt x="360" y="1191"/>
                </a:cubicBezTo>
                <a:cubicBezTo>
                  <a:pt x="329" y="1404"/>
                  <a:pt x="188" y="1579"/>
                  <a:pt x="0" y="1661"/>
                </a:cubicBezTo>
                <a:cubicBezTo>
                  <a:pt x="0" y="1673"/>
                  <a:pt x="0" y="1683"/>
                  <a:pt x="0" y="1695"/>
                </a:cubicBezTo>
                <a:cubicBezTo>
                  <a:pt x="0" y="2450"/>
                  <a:pt x="219" y="3158"/>
                  <a:pt x="592" y="3754"/>
                </a:cubicBezTo>
                <a:cubicBezTo>
                  <a:pt x="2788" y="7"/>
                  <a:pt x="2788" y="7"/>
                  <a:pt x="2788" y="7"/>
                </a:cubicBezTo>
                <a:lnTo>
                  <a:pt x="410" y="7"/>
                </a:ln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TextBox 131"/>
          <p:cNvSpPr txBox="1"/>
          <p:nvPr/>
        </p:nvSpPr>
        <p:spPr>
          <a:xfrm>
            <a:off x="8439667" y="7888642"/>
            <a:ext cx="2696174" cy="5924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8000" b="1" spc="300" dirty="0" smtClean="0">
                <a:solidFill>
                  <a:schemeClr val="accent6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TDD</a:t>
            </a:r>
            <a:endParaRPr lang="en-US" sz="8000" b="1" spc="300" dirty="0">
              <a:solidFill>
                <a:schemeClr val="accent6">
                  <a:lumMod val="50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9" name="Rectangle 133"/>
          <p:cNvSpPr/>
          <p:nvPr/>
        </p:nvSpPr>
        <p:spPr>
          <a:xfrm>
            <a:off x="6938124" y="5828625"/>
            <a:ext cx="3277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spc="300" dirty="0" smtClean="0">
                <a:solidFill>
                  <a:schemeClr val="accent6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REQUERIMIENTO</a:t>
            </a:r>
            <a:endParaRPr lang="en-US" sz="2400" b="1" spc="300" dirty="0">
              <a:solidFill>
                <a:schemeClr val="accent6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0" name="Rectangle 134"/>
          <p:cNvSpPr/>
          <p:nvPr/>
        </p:nvSpPr>
        <p:spPr>
          <a:xfrm rot="3509930">
            <a:off x="8835102" y="5829686"/>
            <a:ext cx="36199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spc="300" dirty="0" smtClean="0">
                <a:solidFill>
                  <a:schemeClr val="accent6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ESCRIBIR PRUEBA</a:t>
            </a:r>
            <a:endParaRPr lang="en-US" sz="2400" b="1" spc="300" dirty="0">
              <a:solidFill>
                <a:schemeClr val="accent6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1" name="Rectangle 135"/>
          <p:cNvSpPr/>
          <p:nvPr/>
        </p:nvSpPr>
        <p:spPr>
          <a:xfrm rot="18059267">
            <a:off x="5841253" y="7613167"/>
            <a:ext cx="3052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spc="300" dirty="0" smtClean="0">
                <a:solidFill>
                  <a:schemeClr val="accent6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REFACTORIZAR</a:t>
            </a:r>
            <a:endParaRPr lang="en-US" sz="2400" b="1" spc="300" dirty="0">
              <a:solidFill>
                <a:schemeClr val="accent6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2" name="Rectangle 136"/>
          <p:cNvSpPr/>
          <p:nvPr/>
        </p:nvSpPr>
        <p:spPr>
          <a:xfrm rot="3607030">
            <a:off x="6891949" y="9312652"/>
            <a:ext cx="240219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spc="3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EJECUTAR</a:t>
            </a:r>
          </a:p>
          <a:p>
            <a:pPr algn="ctr"/>
            <a:r>
              <a:rPr lang="en-US" sz="2800" b="1" spc="3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PRUEBA</a:t>
            </a:r>
            <a:endParaRPr lang="en-US" sz="2800" b="1" spc="3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3" name="Rectangle 137"/>
          <p:cNvSpPr/>
          <p:nvPr/>
        </p:nvSpPr>
        <p:spPr>
          <a:xfrm rot="17928233">
            <a:off x="10819912" y="7816724"/>
            <a:ext cx="23278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spc="300" dirty="0" smtClean="0">
                <a:solidFill>
                  <a:schemeClr val="accent6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FALLO</a:t>
            </a:r>
          </a:p>
          <a:p>
            <a:pPr algn="ctr"/>
            <a:r>
              <a:rPr lang="en-US" sz="2400" b="1" spc="300" dirty="0" smtClean="0">
                <a:solidFill>
                  <a:schemeClr val="accent6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EJECUCION</a:t>
            </a:r>
            <a:endParaRPr lang="en-US" sz="2400" b="1" spc="300" dirty="0">
              <a:solidFill>
                <a:schemeClr val="accent6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4" name="Rectangle 138"/>
          <p:cNvSpPr/>
          <p:nvPr/>
        </p:nvSpPr>
        <p:spPr>
          <a:xfrm>
            <a:off x="9671311" y="9729915"/>
            <a:ext cx="2241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spc="3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CODIFICAR</a:t>
            </a:r>
            <a:endParaRPr lang="en-US" sz="2400" b="1" spc="3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5" name="TextBox 139"/>
          <p:cNvSpPr txBox="1"/>
          <p:nvPr/>
        </p:nvSpPr>
        <p:spPr>
          <a:xfrm>
            <a:off x="19436281" y="9884159"/>
            <a:ext cx="3330004" cy="677072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r>
              <a:rPr lang="es-CL" sz="3200" b="1" dirty="0" smtClean="0">
                <a:latin typeface="Lato Bold" charset="0"/>
              </a:rPr>
              <a:t>6.- </a:t>
            </a:r>
            <a:r>
              <a:rPr lang="es-CL" sz="3200" b="1" dirty="0" err="1" smtClean="0">
                <a:latin typeface="Lato Bold" charset="0"/>
              </a:rPr>
              <a:t>Refactorizar</a:t>
            </a:r>
            <a:endParaRPr lang="es-CL" sz="3200" b="1" dirty="0">
              <a:latin typeface="Lato Bold" charset="0"/>
            </a:endParaRPr>
          </a:p>
        </p:txBody>
      </p:sp>
      <p:sp>
        <p:nvSpPr>
          <p:cNvPr id="46" name="TextBox 140"/>
          <p:cNvSpPr txBox="1"/>
          <p:nvPr/>
        </p:nvSpPr>
        <p:spPr>
          <a:xfrm>
            <a:off x="19391721" y="10584796"/>
            <a:ext cx="4492207" cy="1034093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s-CL" sz="2400" dirty="0" smtClean="0">
                <a:latin typeface="Lato Light" charset="0"/>
                <a:ea typeface="Lato Light" charset="0"/>
                <a:cs typeface="Lato Light" charset="0"/>
              </a:rPr>
              <a:t>Se verifica la performance del código</a:t>
            </a:r>
            <a:endParaRPr lang="es-CL" sz="2400" dirty="0">
              <a:cs typeface="Lato Light"/>
            </a:endParaRPr>
          </a:p>
        </p:txBody>
      </p:sp>
      <p:sp>
        <p:nvSpPr>
          <p:cNvPr id="47" name="Rectangle 141"/>
          <p:cNvSpPr/>
          <p:nvPr/>
        </p:nvSpPr>
        <p:spPr>
          <a:xfrm flipV="1">
            <a:off x="19598623" y="11757477"/>
            <a:ext cx="4285304" cy="908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142"/>
          <p:cNvSpPr txBox="1"/>
          <p:nvPr/>
        </p:nvSpPr>
        <p:spPr>
          <a:xfrm>
            <a:off x="14331404" y="9884159"/>
            <a:ext cx="4081812" cy="677072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r>
              <a:rPr lang="es-CL" sz="3200" b="1" dirty="0" smtClean="0">
                <a:latin typeface="Lato Bold" charset="0"/>
              </a:rPr>
              <a:t>5.- Ejecutar Prueba</a:t>
            </a:r>
            <a:endParaRPr lang="es-CL" sz="3200" b="1" dirty="0">
              <a:latin typeface="Lato Bold" charset="0"/>
            </a:endParaRPr>
          </a:p>
        </p:txBody>
      </p:sp>
      <p:sp>
        <p:nvSpPr>
          <p:cNvPr id="49" name="TextBox 143"/>
          <p:cNvSpPr txBox="1"/>
          <p:nvPr/>
        </p:nvSpPr>
        <p:spPr>
          <a:xfrm>
            <a:off x="14286845" y="10584796"/>
            <a:ext cx="4536766" cy="1034093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s-CL" sz="2400" dirty="0" smtClean="0">
                <a:latin typeface="Lato Light" charset="0"/>
                <a:ea typeface="Lato Light" charset="0"/>
                <a:cs typeface="Lato Light" charset="0"/>
              </a:rPr>
              <a:t>Se verifica que la prueba se ejecute exitosamente</a:t>
            </a:r>
            <a:endParaRPr lang="es-CL" sz="2400" dirty="0">
              <a:cs typeface="Lato Light"/>
            </a:endParaRPr>
          </a:p>
        </p:txBody>
      </p:sp>
      <p:sp>
        <p:nvSpPr>
          <p:cNvPr id="50" name="Rectangle 144"/>
          <p:cNvSpPr/>
          <p:nvPr/>
        </p:nvSpPr>
        <p:spPr>
          <a:xfrm flipV="1">
            <a:off x="14493746" y="11757477"/>
            <a:ext cx="4285304" cy="908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145"/>
          <p:cNvSpPr txBox="1"/>
          <p:nvPr/>
        </p:nvSpPr>
        <p:spPr>
          <a:xfrm>
            <a:off x="16912704" y="5357896"/>
            <a:ext cx="4376764" cy="677072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r>
              <a:rPr lang="es-CL" sz="3200" b="1" dirty="0" smtClean="0">
                <a:latin typeface="Lato Bold" charset="0"/>
              </a:rPr>
              <a:t>2.- Escribe la prueba</a:t>
            </a:r>
            <a:endParaRPr lang="es-CL" sz="3200" b="1" dirty="0">
              <a:latin typeface="Lato Bold" charset="0"/>
            </a:endParaRPr>
          </a:p>
        </p:txBody>
      </p:sp>
      <p:sp>
        <p:nvSpPr>
          <p:cNvPr id="52" name="TextBox 146"/>
          <p:cNvSpPr txBox="1"/>
          <p:nvPr/>
        </p:nvSpPr>
        <p:spPr>
          <a:xfrm>
            <a:off x="16868144" y="6058533"/>
            <a:ext cx="5149437" cy="1034093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s-CL" sz="2400" dirty="0" smtClean="0">
                <a:latin typeface="Lato Light" charset="0"/>
                <a:ea typeface="Lato Light" charset="0"/>
                <a:cs typeface="Lato Light" charset="0"/>
              </a:rPr>
              <a:t>Se escribe una prueba que afirme una validación solicitada</a:t>
            </a:r>
            <a:endParaRPr lang="es-CL" sz="2400" dirty="0">
              <a:cs typeface="Lato Light"/>
            </a:endParaRPr>
          </a:p>
        </p:txBody>
      </p:sp>
      <p:sp>
        <p:nvSpPr>
          <p:cNvPr id="53" name="Rectangle 147"/>
          <p:cNvSpPr/>
          <p:nvPr/>
        </p:nvSpPr>
        <p:spPr>
          <a:xfrm flipV="1">
            <a:off x="17075046" y="7231214"/>
            <a:ext cx="4285304" cy="908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8"/>
          <p:cNvSpPr txBox="1"/>
          <p:nvPr/>
        </p:nvSpPr>
        <p:spPr>
          <a:xfrm>
            <a:off x="697387" y="3946000"/>
            <a:ext cx="3830141" cy="677072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r>
              <a:rPr lang="es-CL" sz="3200" b="1" dirty="0" smtClean="0">
                <a:latin typeface="Lato Bold" charset="0"/>
              </a:rPr>
              <a:t>1.- Requerimiento</a:t>
            </a:r>
            <a:endParaRPr lang="es-CL" sz="3200" b="1" dirty="0">
              <a:latin typeface="Lato Bold" charset="0"/>
            </a:endParaRPr>
          </a:p>
        </p:txBody>
      </p:sp>
      <p:sp>
        <p:nvSpPr>
          <p:cNvPr id="55" name="TextBox 149"/>
          <p:cNvSpPr txBox="1"/>
          <p:nvPr/>
        </p:nvSpPr>
        <p:spPr>
          <a:xfrm>
            <a:off x="652828" y="4646637"/>
            <a:ext cx="4492206" cy="1034093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s-CL" sz="2400" dirty="0" smtClean="0">
                <a:latin typeface="Lato Light" charset="0"/>
                <a:ea typeface="Lato Light" charset="0"/>
                <a:cs typeface="Lato Light" charset="0"/>
              </a:rPr>
              <a:t>Se selección un requerimiento a resolver</a:t>
            </a:r>
            <a:endParaRPr lang="es-CL" sz="2400" dirty="0" smtClean="0">
              <a:latin typeface="Lato Light"/>
              <a:cs typeface="Lato Light"/>
            </a:endParaRPr>
          </a:p>
        </p:txBody>
      </p:sp>
      <p:sp>
        <p:nvSpPr>
          <p:cNvPr id="56" name="Rectangle 150"/>
          <p:cNvSpPr/>
          <p:nvPr/>
        </p:nvSpPr>
        <p:spPr>
          <a:xfrm flipV="1">
            <a:off x="859729" y="5819318"/>
            <a:ext cx="4285304" cy="908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1"/>
          <p:cNvSpPr txBox="1"/>
          <p:nvPr/>
        </p:nvSpPr>
        <p:spPr>
          <a:xfrm>
            <a:off x="19436281" y="7611620"/>
            <a:ext cx="2736893" cy="677072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r>
              <a:rPr lang="es-CL" sz="3200" b="1" dirty="0" smtClean="0">
                <a:latin typeface="Lato Bold" charset="0"/>
              </a:rPr>
              <a:t>4.- Codificar</a:t>
            </a:r>
            <a:endParaRPr lang="es-CL" sz="3200" b="1" dirty="0">
              <a:latin typeface="Lato Bold" charset="0"/>
            </a:endParaRPr>
          </a:p>
        </p:txBody>
      </p:sp>
      <p:sp>
        <p:nvSpPr>
          <p:cNvPr id="58" name="TextBox 152"/>
          <p:cNvSpPr txBox="1"/>
          <p:nvPr/>
        </p:nvSpPr>
        <p:spPr>
          <a:xfrm>
            <a:off x="19391722" y="8312257"/>
            <a:ext cx="4492206" cy="1034093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s-CL" sz="2400" dirty="0" smtClean="0">
                <a:latin typeface="Lato Light" charset="0"/>
                <a:ea typeface="Lato Light" charset="0"/>
                <a:cs typeface="Lato Light" charset="0"/>
              </a:rPr>
              <a:t>Escriba el código que resuelve la validación</a:t>
            </a:r>
            <a:endParaRPr lang="es-CL" sz="2400" dirty="0">
              <a:cs typeface="Lato Light"/>
            </a:endParaRPr>
          </a:p>
        </p:txBody>
      </p:sp>
      <p:sp>
        <p:nvSpPr>
          <p:cNvPr id="59" name="Rectangle 153"/>
          <p:cNvSpPr/>
          <p:nvPr/>
        </p:nvSpPr>
        <p:spPr>
          <a:xfrm flipV="1">
            <a:off x="19598623" y="9484938"/>
            <a:ext cx="4285304" cy="908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154"/>
          <p:cNvSpPr txBox="1"/>
          <p:nvPr/>
        </p:nvSpPr>
        <p:spPr>
          <a:xfrm>
            <a:off x="14331404" y="7611620"/>
            <a:ext cx="3964793" cy="677072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r>
              <a:rPr lang="es-CL" sz="3200" b="1" dirty="0" smtClean="0">
                <a:latin typeface="Lato Bold" charset="0"/>
              </a:rPr>
              <a:t>3.- Fallo Ejecución</a:t>
            </a:r>
            <a:endParaRPr lang="es-CL" sz="3200" b="1" dirty="0">
              <a:latin typeface="Lato Bold" charset="0"/>
            </a:endParaRPr>
          </a:p>
        </p:txBody>
      </p:sp>
      <p:sp>
        <p:nvSpPr>
          <p:cNvPr id="61" name="TextBox 155"/>
          <p:cNvSpPr txBox="1"/>
          <p:nvPr/>
        </p:nvSpPr>
        <p:spPr>
          <a:xfrm>
            <a:off x="14331404" y="8331270"/>
            <a:ext cx="4492206" cy="1034093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s-CL" sz="2400" dirty="0" smtClean="0">
                <a:latin typeface="Lato Light" charset="0"/>
                <a:ea typeface="Lato Light" charset="0"/>
                <a:cs typeface="Lato Light" charset="0"/>
              </a:rPr>
              <a:t>La prueba falla debido a que no existe el código…</a:t>
            </a:r>
            <a:endParaRPr lang="es-CL" sz="2400" dirty="0">
              <a:cs typeface="Lato Light"/>
            </a:endParaRPr>
          </a:p>
        </p:txBody>
      </p:sp>
      <p:sp>
        <p:nvSpPr>
          <p:cNvPr id="62" name="Rectangle 156"/>
          <p:cNvSpPr/>
          <p:nvPr/>
        </p:nvSpPr>
        <p:spPr>
          <a:xfrm flipV="1">
            <a:off x="14493746" y="9484938"/>
            <a:ext cx="4285304" cy="908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6" name="Picture 2" descr="https://upload.wikimedia.org/wikipedia/commons/0/0b/TDD_Global_Lifecycle.png"/>
          <p:cNvPicPr>
            <a:picLocks noChangeAspect="1" noChangeArrowheads="1"/>
          </p:cNvPicPr>
          <p:nvPr/>
        </p:nvPicPr>
        <p:blipFill>
          <a:blip r:embed="rId2"/>
          <a:srcRect t="7939" b="7681"/>
          <a:stretch>
            <a:fillRect/>
          </a:stretch>
        </p:blipFill>
        <p:spPr bwMode="auto">
          <a:xfrm>
            <a:off x="2152247" y="3028950"/>
            <a:ext cx="19993378" cy="9972675"/>
          </a:xfrm>
          <a:prstGeom prst="rect">
            <a:avLst/>
          </a:prstGeom>
          <a:noFill/>
        </p:spPr>
      </p:pic>
      <p:sp>
        <p:nvSpPr>
          <p:cNvPr id="3" name="Rectangle 25"/>
          <p:cNvSpPr/>
          <p:nvPr/>
        </p:nvSpPr>
        <p:spPr>
          <a:xfrm>
            <a:off x="1134904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" name="TextBox 35"/>
          <p:cNvSpPr txBox="1"/>
          <p:nvPr/>
        </p:nvSpPr>
        <p:spPr>
          <a:xfrm>
            <a:off x="3595041" y="188302"/>
            <a:ext cx="17061044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Desarrollo dirigido por pruebas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075847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smtClean="0">
                <a:latin typeface="Lato Light"/>
                <a:cs typeface="Lato Light"/>
              </a:rPr>
              <a:t>Buenas prácticas en desarrollos</a:t>
            </a:r>
            <a:endParaRPr lang="es-CL" sz="310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1"/>
          <p:cNvSpPr>
            <a:spLocks noChangeArrowheads="1"/>
          </p:cNvSpPr>
          <p:nvPr/>
        </p:nvSpPr>
        <p:spPr bwMode="auto">
          <a:xfrm>
            <a:off x="3407598" y="5714734"/>
            <a:ext cx="11466942" cy="1948961"/>
          </a:xfrm>
          <a:custGeom>
            <a:avLst/>
            <a:gdLst>
              <a:gd name="T0" fmla="*/ 7817 w 8504"/>
              <a:gd name="T1" fmla="*/ 1895 h 1896"/>
              <a:gd name="T2" fmla="*/ 8503 w 8504"/>
              <a:gd name="T3" fmla="*/ 946 h 1896"/>
              <a:gd name="T4" fmla="*/ 7817 w 8504"/>
              <a:gd name="T5" fmla="*/ 0 h 1896"/>
              <a:gd name="T6" fmla="*/ 0 w 8504"/>
              <a:gd name="T7" fmla="*/ 0 h 1896"/>
              <a:gd name="T8" fmla="*/ 0 w 8504"/>
              <a:gd name="T9" fmla="*/ 1895 h 1896"/>
              <a:gd name="T10" fmla="*/ 7817 w 8504"/>
              <a:gd name="T11" fmla="*/ 1895 h 1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04" h="1896">
                <a:moveTo>
                  <a:pt x="7817" y="1895"/>
                </a:moveTo>
                <a:lnTo>
                  <a:pt x="8503" y="946"/>
                </a:lnTo>
                <a:lnTo>
                  <a:pt x="7817" y="0"/>
                </a:lnTo>
                <a:lnTo>
                  <a:pt x="0" y="0"/>
                </a:lnTo>
                <a:lnTo>
                  <a:pt x="0" y="1895"/>
                </a:lnTo>
                <a:lnTo>
                  <a:pt x="7817" y="1895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3" name="Freeform 50"/>
          <p:cNvSpPr>
            <a:spLocks noChangeArrowheads="1"/>
          </p:cNvSpPr>
          <p:nvPr/>
        </p:nvSpPr>
        <p:spPr bwMode="auto">
          <a:xfrm>
            <a:off x="-9885" y="9948057"/>
            <a:ext cx="2470196" cy="2288895"/>
          </a:xfrm>
          <a:custGeom>
            <a:avLst/>
            <a:gdLst>
              <a:gd name="T0" fmla="*/ 0 w 2402"/>
              <a:gd name="T1" fmla="*/ 2227 h 2228"/>
              <a:gd name="T2" fmla="*/ 0 w 2402"/>
              <a:gd name="T3" fmla="*/ 0 h 2228"/>
              <a:gd name="T4" fmla="*/ 2401 w 2402"/>
              <a:gd name="T5" fmla="*/ 0 h 2228"/>
              <a:gd name="T6" fmla="*/ 2401 w 2402"/>
              <a:gd name="T7" fmla="*/ 2227 h 2228"/>
              <a:gd name="T8" fmla="*/ 0 w 2402"/>
              <a:gd name="T9" fmla="*/ 2227 h 2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2" h="2228">
                <a:moveTo>
                  <a:pt x="0" y="2227"/>
                </a:moveTo>
                <a:lnTo>
                  <a:pt x="0" y="0"/>
                </a:lnTo>
                <a:lnTo>
                  <a:pt x="2401" y="0"/>
                </a:lnTo>
                <a:lnTo>
                  <a:pt x="2401" y="2227"/>
                </a:lnTo>
                <a:lnTo>
                  <a:pt x="0" y="2227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4" name="Freeform 52"/>
          <p:cNvSpPr>
            <a:spLocks noChangeArrowheads="1"/>
          </p:cNvSpPr>
          <p:nvPr/>
        </p:nvSpPr>
        <p:spPr bwMode="auto">
          <a:xfrm>
            <a:off x="2455778" y="9581287"/>
            <a:ext cx="951819" cy="2633363"/>
          </a:xfrm>
          <a:custGeom>
            <a:avLst/>
            <a:gdLst>
              <a:gd name="T0" fmla="*/ 0 w 928"/>
              <a:gd name="T1" fmla="*/ 2559 h 2560"/>
              <a:gd name="T2" fmla="*/ 0 w 928"/>
              <a:gd name="T3" fmla="*/ 332 h 2560"/>
              <a:gd name="T4" fmla="*/ 927 w 928"/>
              <a:gd name="T5" fmla="*/ 0 h 2560"/>
              <a:gd name="T6" fmla="*/ 927 w 928"/>
              <a:gd name="T7" fmla="*/ 1895 h 2560"/>
              <a:gd name="T8" fmla="*/ 0 w 928"/>
              <a:gd name="T9" fmla="*/ 2559 h 2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8" h="2560">
                <a:moveTo>
                  <a:pt x="0" y="2559"/>
                </a:moveTo>
                <a:lnTo>
                  <a:pt x="0" y="332"/>
                </a:lnTo>
                <a:lnTo>
                  <a:pt x="927" y="0"/>
                </a:lnTo>
                <a:lnTo>
                  <a:pt x="927" y="1895"/>
                </a:lnTo>
                <a:lnTo>
                  <a:pt x="0" y="2559"/>
                </a:ln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5" name="Freeform 54"/>
          <p:cNvSpPr>
            <a:spLocks noChangeArrowheads="1"/>
          </p:cNvSpPr>
          <p:nvPr/>
        </p:nvSpPr>
        <p:spPr bwMode="auto">
          <a:xfrm>
            <a:off x="3407596" y="9581289"/>
            <a:ext cx="10755344" cy="1948961"/>
          </a:xfrm>
          <a:custGeom>
            <a:avLst/>
            <a:gdLst>
              <a:gd name="T0" fmla="*/ 0 w 7811"/>
              <a:gd name="T1" fmla="*/ 1895 h 1896"/>
              <a:gd name="T2" fmla="*/ 0 w 7811"/>
              <a:gd name="T3" fmla="*/ 0 h 1896"/>
              <a:gd name="T4" fmla="*/ 7127 w 7811"/>
              <a:gd name="T5" fmla="*/ 0 h 1896"/>
              <a:gd name="T6" fmla="*/ 7810 w 7811"/>
              <a:gd name="T7" fmla="*/ 946 h 1896"/>
              <a:gd name="T8" fmla="*/ 7127 w 7811"/>
              <a:gd name="T9" fmla="*/ 1895 h 1896"/>
              <a:gd name="T10" fmla="*/ 0 w 7811"/>
              <a:gd name="T11" fmla="*/ 1895 h 1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11" h="1896">
                <a:moveTo>
                  <a:pt x="0" y="1895"/>
                </a:moveTo>
                <a:lnTo>
                  <a:pt x="0" y="0"/>
                </a:lnTo>
                <a:lnTo>
                  <a:pt x="7127" y="0"/>
                </a:lnTo>
                <a:lnTo>
                  <a:pt x="7810" y="946"/>
                </a:lnTo>
                <a:lnTo>
                  <a:pt x="7127" y="1895"/>
                </a:lnTo>
                <a:lnTo>
                  <a:pt x="0" y="1895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6" name="Freeform 62"/>
          <p:cNvSpPr>
            <a:spLocks noChangeArrowheads="1"/>
          </p:cNvSpPr>
          <p:nvPr/>
        </p:nvSpPr>
        <p:spPr bwMode="auto">
          <a:xfrm>
            <a:off x="-9885" y="7659159"/>
            <a:ext cx="2470196" cy="2288898"/>
          </a:xfrm>
          <a:custGeom>
            <a:avLst/>
            <a:gdLst>
              <a:gd name="T0" fmla="*/ 0 w 2402"/>
              <a:gd name="T1" fmla="*/ 2228 h 2229"/>
              <a:gd name="T2" fmla="*/ 0 w 2402"/>
              <a:gd name="T3" fmla="*/ 0 h 2229"/>
              <a:gd name="T4" fmla="*/ 2401 w 2402"/>
              <a:gd name="T5" fmla="*/ 0 h 2229"/>
              <a:gd name="T6" fmla="*/ 2401 w 2402"/>
              <a:gd name="T7" fmla="*/ 2228 h 2229"/>
              <a:gd name="T8" fmla="*/ 0 w 2402"/>
              <a:gd name="T9" fmla="*/ 2228 h 2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2" h="2229">
                <a:moveTo>
                  <a:pt x="0" y="2228"/>
                </a:moveTo>
                <a:lnTo>
                  <a:pt x="0" y="0"/>
                </a:lnTo>
                <a:lnTo>
                  <a:pt x="2401" y="0"/>
                </a:lnTo>
                <a:lnTo>
                  <a:pt x="2401" y="2228"/>
                </a:lnTo>
                <a:lnTo>
                  <a:pt x="0" y="2228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7" name="Freeform 64"/>
          <p:cNvSpPr>
            <a:spLocks noChangeArrowheads="1"/>
          </p:cNvSpPr>
          <p:nvPr/>
        </p:nvSpPr>
        <p:spPr bwMode="auto">
          <a:xfrm>
            <a:off x="3407597" y="7659159"/>
            <a:ext cx="9576901" cy="1944430"/>
          </a:xfrm>
          <a:custGeom>
            <a:avLst/>
            <a:gdLst>
              <a:gd name="T0" fmla="*/ 0 w 6662"/>
              <a:gd name="T1" fmla="*/ 1892 h 1893"/>
              <a:gd name="T2" fmla="*/ 0 w 6662"/>
              <a:gd name="T3" fmla="*/ 0 h 1893"/>
              <a:gd name="T4" fmla="*/ 5979 w 6662"/>
              <a:gd name="T5" fmla="*/ 0 h 1893"/>
              <a:gd name="T6" fmla="*/ 6661 w 6662"/>
              <a:gd name="T7" fmla="*/ 946 h 1893"/>
              <a:gd name="T8" fmla="*/ 5979 w 6662"/>
              <a:gd name="T9" fmla="*/ 1892 h 1893"/>
              <a:gd name="T10" fmla="*/ 0 w 6662"/>
              <a:gd name="T11" fmla="*/ 1892 h 1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62" h="1893">
                <a:moveTo>
                  <a:pt x="0" y="1892"/>
                </a:moveTo>
                <a:lnTo>
                  <a:pt x="0" y="0"/>
                </a:lnTo>
                <a:lnTo>
                  <a:pt x="5979" y="0"/>
                </a:lnTo>
                <a:lnTo>
                  <a:pt x="6661" y="946"/>
                </a:lnTo>
                <a:lnTo>
                  <a:pt x="5979" y="1892"/>
                </a:lnTo>
                <a:lnTo>
                  <a:pt x="0" y="1892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8" name="Freeform 66"/>
          <p:cNvSpPr>
            <a:spLocks noChangeArrowheads="1"/>
          </p:cNvSpPr>
          <p:nvPr/>
        </p:nvSpPr>
        <p:spPr bwMode="auto">
          <a:xfrm>
            <a:off x="2455778" y="7659159"/>
            <a:ext cx="951819" cy="2293429"/>
          </a:xfrm>
          <a:custGeom>
            <a:avLst/>
            <a:gdLst>
              <a:gd name="T0" fmla="*/ 0 w 928"/>
              <a:gd name="T1" fmla="*/ 2231 h 2232"/>
              <a:gd name="T2" fmla="*/ 0 w 928"/>
              <a:gd name="T3" fmla="*/ 0 h 2232"/>
              <a:gd name="T4" fmla="*/ 927 w 928"/>
              <a:gd name="T5" fmla="*/ 0 h 2232"/>
              <a:gd name="T6" fmla="*/ 927 w 928"/>
              <a:gd name="T7" fmla="*/ 1895 h 2232"/>
              <a:gd name="T8" fmla="*/ 0 w 928"/>
              <a:gd name="T9" fmla="*/ 2231 h 2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8" h="2232">
                <a:moveTo>
                  <a:pt x="0" y="2231"/>
                </a:moveTo>
                <a:lnTo>
                  <a:pt x="0" y="0"/>
                </a:lnTo>
                <a:lnTo>
                  <a:pt x="927" y="0"/>
                </a:lnTo>
                <a:lnTo>
                  <a:pt x="927" y="1895"/>
                </a:lnTo>
                <a:lnTo>
                  <a:pt x="0" y="2231"/>
                </a:ln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9" name="Freeform 77"/>
          <p:cNvSpPr>
            <a:spLocks noChangeArrowheads="1"/>
          </p:cNvSpPr>
          <p:nvPr/>
        </p:nvSpPr>
        <p:spPr bwMode="auto">
          <a:xfrm>
            <a:off x="-9885" y="5370266"/>
            <a:ext cx="2470196" cy="2288895"/>
          </a:xfrm>
          <a:custGeom>
            <a:avLst/>
            <a:gdLst>
              <a:gd name="T0" fmla="*/ 0 w 2402"/>
              <a:gd name="T1" fmla="*/ 2228 h 2229"/>
              <a:gd name="T2" fmla="*/ 0 w 2402"/>
              <a:gd name="T3" fmla="*/ 0 h 2229"/>
              <a:gd name="T4" fmla="*/ 2401 w 2402"/>
              <a:gd name="T5" fmla="*/ 0 h 2229"/>
              <a:gd name="T6" fmla="*/ 2401 w 2402"/>
              <a:gd name="T7" fmla="*/ 2228 h 2229"/>
              <a:gd name="T8" fmla="*/ 0 w 2402"/>
              <a:gd name="T9" fmla="*/ 2228 h 2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2" h="2229">
                <a:moveTo>
                  <a:pt x="0" y="2228"/>
                </a:moveTo>
                <a:lnTo>
                  <a:pt x="0" y="0"/>
                </a:lnTo>
                <a:lnTo>
                  <a:pt x="2401" y="0"/>
                </a:lnTo>
                <a:lnTo>
                  <a:pt x="2401" y="2228"/>
                </a:lnTo>
                <a:lnTo>
                  <a:pt x="0" y="2228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0" name="Freeform 91"/>
          <p:cNvSpPr>
            <a:spLocks noChangeArrowheads="1"/>
          </p:cNvSpPr>
          <p:nvPr/>
        </p:nvSpPr>
        <p:spPr bwMode="auto">
          <a:xfrm>
            <a:off x="-9885" y="3081366"/>
            <a:ext cx="2470196" cy="2288898"/>
          </a:xfrm>
          <a:custGeom>
            <a:avLst/>
            <a:gdLst>
              <a:gd name="T0" fmla="*/ 0 w 2402"/>
              <a:gd name="T1" fmla="*/ 2227 h 2228"/>
              <a:gd name="T2" fmla="*/ 0 w 2402"/>
              <a:gd name="T3" fmla="*/ 0 h 2228"/>
              <a:gd name="T4" fmla="*/ 2401 w 2402"/>
              <a:gd name="T5" fmla="*/ 0 h 2228"/>
              <a:gd name="T6" fmla="*/ 2401 w 2402"/>
              <a:gd name="T7" fmla="*/ 2227 h 2228"/>
              <a:gd name="T8" fmla="*/ 0 w 2402"/>
              <a:gd name="T9" fmla="*/ 2227 h 2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2" h="2228">
                <a:moveTo>
                  <a:pt x="0" y="2227"/>
                </a:moveTo>
                <a:lnTo>
                  <a:pt x="0" y="0"/>
                </a:lnTo>
                <a:lnTo>
                  <a:pt x="2401" y="0"/>
                </a:lnTo>
                <a:lnTo>
                  <a:pt x="2401" y="2227"/>
                </a:lnTo>
                <a:lnTo>
                  <a:pt x="0" y="2227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1" name="Freeform 93"/>
          <p:cNvSpPr>
            <a:spLocks noChangeArrowheads="1"/>
          </p:cNvSpPr>
          <p:nvPr/>
        </p:nvSpPr>
        <p:spPr bwMode="auto">
          <a:xfrm>
            <a:off x="2455778" y="3103668"/>
            <a:ext cx="951819" cy="2633366"/>
          </a:xfrm>
          <a:custGeom>
            <a:avLst/>
            <a:gdLst>
              <a:gd name="T0" fmla="*/ 0 w 928"/>
              <a:gd name="T1" fmla="*/ 2227 h 2560"/>
              <a:gd name="T2" fmla="*/ 0 w 928"/>
              <a:gd name="T3" fmla="*/ 0 h 2560"/>
              <a:gd name="T4" fmla="*/ 927 w 928"/>
              <a:gd name="T5" fmla="*/ 667 h 2560"/>
              <a:gd name="T6" fmla="*/ 927 w 928"/>
              <a:gd name="T7" fmla="*/ 2559 h 2560"/>
              <a:gd name="T8" fmla="*/ 0 w 928"/>
              <a:gd name="T9" fmla="*/ 2227 h 2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8" h="2560">
                <a:moveTo>
                  <a:pt x="0" y="2227"/>
                </a:moveTo>
                <a:lnTo>
                  <a:pt x="0" y="0"/>
                </a:lnTo>
                <a:lnTo>
                  <a:pt x="927" y="667"/>
                </a:lnTo>
                <a:lnTo>
                  <a:pt x="927" y="2559"/>
                </a:lnTo>
                <a:lnTo>
                  <a:pt x="0" y="2227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2" name="Freeform 95"/>
          <p:cNvSpPr>
            <a:spLocks noChangeArrowheads="1"/>
          </p:cNvSpPr>
          <p:nvPr/>
        </p:nvSpPr>
        <p:spPr bwMode="auto">
          <a:xfrm>
            <a:off x="3407598" y="3765772"/>
            <a:ext cx="10215980" cy="1948961"/>
          </a:xfrm>
          <a:custGeom>
            <a:avLst/>
            <a:gdLst>
              <a:gd name="T0" fmla="*/ 6600 w 7287"/>
              <a:gd name="T1" fmla="*/ 1896 h 1897"/>
              <a:gd name="T2" fmla="*/ 7286 w 7287"/>
              <a:gd name="T3" fmla="*/ 950 h 1897"/>
              <a:gd name="T4" fmla="*/ 6600 w 7287"/>
              <a:gd name="T5" fmla="*/ 0 h 1897"/>
              <a:gd name="T6" fmla="*/ 0 w 7287"/>
              <a:gd name="T7" fmla="*/ 0 h 1897"/>
              <a:gd name="T8" fmla="*/ 0 w 7287"/>
              <a:gd name="T9" fmla="*/ 1896 h 1897"/>
              <a:gd name="T10" fmla="*/ 6600 w 7287"/>
              <a:gd name="T11" fmla="*/ 1896 h 1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287" h="1897">
                <a:moveTo>
                  <a:pt x="6600" y="1896"/>
                </a:moveTo>
                <a:lnTo>
                  <a:pt x="7286" y="950"/>
                </a:lnTo>
                <a:lnTo>
                  <a:pt x="6600" y="0"/>
                </a:lnTo>
                <a:lnTo>
                  <a:pt x="0" y="0"/>
                </a:lnTo>
                <a:lnTo>
                  <a:pt x="0" y="1896"/>
                </a:lnTo>
                <a:lnTo>
                  <a:pt x="6600" y="1896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3" name="Freeform 79"/>
          <p:cNvSpPr>
            <a:spLocks noChangeArrowheads="1"/>
          </p:cNvSpPr>
          <p:nvPr/>
        </p:nvSpPr>
        <p:spPr bwMode="auto">
          <a:xfrm>
            <a:off x="2455778" y="5370266"/>
            <a:ext cx="951819" cy="2288895"/>
          </a:xfrm>
          <a:custGeom>
            <a:avLst/>
            <a:gdLst>
              <a:gd name="T0" fmla="*/ 0 w 928"/>
              <a:gd name="T1" fmla="*/ 2228 h 2229"/>
              <a:gd name="T2" fmla="*/ 0 w 928"/>
              <a:gd name="T3" fmla="*/ 0 h 2229"/>
              <a:gd name="T4" fmla="*/ 927 w 928"/>
              <a:gd name="T5" fmla="*/ 332 h 2229"/>
              <a:gd name="T6" fmla="*/ 927 w 928"/>
              <a:gd name="T7" fmla="*/ 2228 h 2229"/>
              <a:gd name="T8" fmla="*/ 0 w 928"/>
              <a:gd name="T9" fmla="*/ 2228 h 2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8" h="2229">
                <a:moveTo>
                  <a:pt x="0" y="2228"/>
                </a:moveTo>
                <a:lnTo>
                  <a:pt x="0" y="0"/>
                </a:lnTo>
                <a:lnTo>
                  <a:pt x="927" y="332"/>
                </a:lnTo>
                <a:lnTo>
                  <a:pt x="927" y="2228"/>
                </a:lnTo>
                <a:lnTo>
                  <a:pt x="0" y="2228"/>
                </a:ln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cxnSp>
        <p:nvCxnSpPr>
          <p:cNvPr id="14" name="Straight Connector 4"/>
          <p:cNvCxnSpPr/>
          <p:nvPr/>
        </p:nvCxnSpPr>
        <p:spPr>
          <a:xfrm>
            <a:off x="11142246" y="3920606"/>
            <a:ext cx="0" cy="14719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36"/>
          <p:cNvCxnSpPr/>
          <p:nvPr/>
        </p:nvCxnSpPr>
        <p:spPr>
          <a:xfrm>
            <a:off x="10675902" y="7898956"/>
            <a:ext cx="0" cy="14719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37"/>
          <p:cNvCxnSpPr/>
          <p:nvPr/>
        </p:nvCxnSpPr>
        <p:spPr>
          <a:xfrm>
            <a:off x="11902980" y="9824320"/>
            <a:ext cx="0" cy="14719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38"/>
          <p:cNvCxnSpPr/>
          <p:nvPr/>
        </p:nvCxnSpPr>
        <p:spPr>
          <a:xfrm>
            <a:off x="11701814" y="5933556"/>
            <a:ext cx="0" cy="14719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2547"/>
          <p:cNvSpPr/>
          <p:nvPr/>
        </p:nvSpPr>
        <p:spPr>
          <a:xfrm>
            <a:off x="11776225" y="4285437"/>
            <a:ext cx="866380" cy="866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9" name="Shape 2618"/>
          <p:cNvSpPr/>
          <p:nvPr/>
        </p:nvSpPr>
        <p:spPr>
          <a:xfrm>
            <a:off x="12551350" y="10119418"/>
            <a:ext cx="866296" cy="866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Shape 2629"/>
          <p:cNvSpPr/>
          <p:nvPr/>
        </p:nvSpPr>
        <p:spPr>
          <a:xfrm>
            <a:off x="12703615" y="6254119"/>
            <a:ext cx="866618" cy="866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1" name="Shape 2912"/>
          <p:cNvSpPr/>
          <p:nvPr/>
        </p:nvSpPr>
        <p:spPr>
          <a:xfrm>
            <a:off x="11257453" y="8153124"/>
            <a:ext cx="888722" cy="888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417087" y="6368419"/>
            <a:ext cx="8359138" cy="68127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3640"/>
              </a:lnSpc>
            </a:pPr>
            <a:r>
              <a:rPr lang="es-CL" sz="4000" b="1" dirty="0" smtClean="0">
                <a:solidFill>
                  <a:schemeClr val="bg1"/>
                </a:solidFill>
              </a:rPr>
              <a:t>Debe resolver un problema</a:t>
            </a:r>
            <a:endParaRPr lang="en-US" sz="4000" b="1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3417088" y="3813715"/>
            <a:ext cx="7725158" cy="195220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s-CL" sz="4000" b="1" dirty="0" smtClean="0">
                <a:solidFill>
                  <a:schemeClr val="bg1"/>
                </a:solidFill>
              </a:rPr>
              <a:t>Debe usar las convenciones de nomenclatura</a:t>
            </a: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3417087" y="8034704"/>
            <a:ext cx="7258815" cy="114294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3640"/>
              </a:lnSpc>
            </a:pPr>
            <a:r>
              <a:rPr lang="es-CL" sz="4000" b="1" dirty="0" smtClean="0">
                <a:solidFill>
                  <a:schemeClr val="bg1"/>
                </a:solidFill>
              </a:rPr>
              <a:t>Debe ser expresivo (entendible)</a:t>
            </a:r>
            <a:endParaRPr lang="en-US" sz="4000" b="1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417089" y="10181361"/>
            <a:ext cx="8485892" cy="68127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3640"/>
              </a:lnSpc>
            </a:pPr>
            <a:r>
              <a:rPr lang="es-CL" sz="4000" b="1" dirty="0" smtClean="0">
                <a:solidFill>
                  <a:schemeClr val="bg1"/>
                </a:solidFill>
              </a:rPr>
              <a:t>Debe disponer de comentarios</a:t>
            </a:r>
            <a:endParaRPr lang="en-US" sz="4000" b="1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grpSp>
        <p:nvGrpSpPr>
          <p:cNvPr id="30" name="Group 2"/>
          <p:cNvGrpSpPr/>
          <p:nvPr/>
        </p:nvGrpSpPr>
        <p:grpSpPr>
          <a:xfrm>
            <a:off x="382184" y="5631820"/>
            <a:ext cx="1603732" cy="1603732"/>
            <a:chOff x="221902" y="3272125"/>
            <a:chExt cx="1879692" cy="1879692"/>
          </a:xfrm>
        </p:grpSpPr>
        <p:sp>
          <p:nvSpPr>
            <p:cNvPr id="31" name="Oval 1"/>
            <p:cNvSpPr/>
            <p:nvPr/>
          </p:nvSpPr>
          <p:spPr>
            <a:xfrm>
              <a:off x="221902" y="3272125"/>
              <a:ext cx="1879692" cy="1879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4"/>
            <p:cNvSpPr/>
            <p:nvPr/>
          </p:nvSpPr>
          <p:spPr>
            <a:xfrm>
              <a:off x="488126" y="3555564"/>
              <a:ext cx="1347244" cy="13472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7"/>
          <p:cNvSpPr>
            <a:spLocks/>
          </p:cNvSpPr>
          <p:nvPr/>
        </p:nvSpPr>
        <p:spPr bwMode="auto">
          <a:xfrm>
            <a:off x="809612" y="5914053"/>
            <a:ext cx="743794" cy="9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7740"/>
              </a:lnSpc>
            </a:pPr>
            <a:r>
              <a:rPr lang="en-US" sz="5000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02</a:t>
            </a:r>
            <a:endParaRPr lang="en-US" sz="50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  <a:sym typeface="Bebas Neue" charset="0"/>
            </a:endParaRPr>
          </a:p>
        </p:txBody>
      </p:sp>
      <p:grpSp>
        <p:nvGrpSpPr>
          <p:cNvPr id="34" name="Group 38"/>
          <p:cNvGrpSpPr/>
          <p:nvPr/>
        </p:nvGrpSpPr>
        <p:grpSpPr>
          <a:xfrm>
            <a:off x="382184" y="7977554"/>
            <a:ext cx="1603732" cy="1603732"/>
            <a:chOff x="221902" y="3272125"/>
            <a:chExt cx="1879692" cy="1879692"/>
          </a:xfrm>
        </p:grpSpPr>
        <p:sp>
          <p:nvSpPr>
            <p:cNvPr id="35" name="Oval 42"/>
            <p:cNvSpPr/>
            <p:nvPr/>
          </p:nvSpPr>
          <p:spPr>
            <a:xfrm>
              <a:off x="221902" y="3272125"/>
              <a:ext cx="1879692" cy="1879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43"/>
            <p:cNvSpPr/>
            <p:nvPr/>
          </p:nvSpPr>
          <p:spPr>
            <a:xfrm>
              <a:off x="488126" y="3555564"/>
              <a:ext cx="1347244" cy="13472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44"/>
          <p:cNvSpPr>
            <a:spLocks/>
          </p:cNvSpPr>
          <p:nvPr/>
        </p:nvSpPr>
        <p:spPr bwMode="auto">
          <a:xfrm>
            <a:off x="809612" y="8259787"/>
            <a:ext cx="743794" cy="9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7740"/>
              </a:lnSpc>
            </a:pPr>
            <a:r>
              <a:rPr lang="en-US" sz="5000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03</a:t>
            </a:r>
            <a:endParaRPr lang="en-US" sz="50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  <a:sym typeface="Bebas Neue" charset="0"/>
            </a:endParaRPr>
          </a:p>
        </p:txBody>
      </p:sp>
      <p:grpSp>
        <p:nvGrpSpPr>
          <p:cNvPr id="38" name="Group 45"/>
          <p:cNvGrpSpPr/>
          <p:nvPr/>
        </p:nvGrpSpPr>
        <p:grpSpPr>
          <a:xfrm>
            <a:off x="382184" y="10314827"/>
            <a:ext cx="1603732" cy="1603732"/>
            <a:chOff x="221902" y="3272125"/>
            <a:chExt cx="1879692" cy="1879692"/>
          </a:xfrm>
        </p:grpSpPr>
        <p:sp>
          <p:nvSpPr>
            <p:cNvPr id="39" name="Oval 46"/>
            <p:cNvSpPr/>
            <p:nvPr/>
          </p:nvSpPr>
          <p:spPr>
            <a:xfrm>
              <a:off x="221902" y="3272125"/>
              <a:ext cx="1879692" cy="1879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47"/>
            <p:cNvSpPr/>
            <p:nvPr/>
          </p:nvSpPr>
          <p:spPr>
            <a:xfrm>
              <a:off x="488126" y="3555564"/>
              <a:ext cx="1347244" cy="13472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8"/>
          <p:cNvSpPr>
            <a:spLocks/>
          </p:cNvSpPr>
          <p:nvPr/>
        </p:nvSpPr>
        <p:spPr bwMode="auto">
          <a:xfrm>
            <a:off x="809612" y="10597060"/>
            <a:ext cx="743794" cy="9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7740"/>
              </a:lnSpc>
            </a:pPr>
            <a:r>
              <a:rPr lang="en-US" sz="5000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04</a:t>
            </a:r>
            <a:endParaRPr lang="en-US" sz="50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  <a:sym typeface="Bebas Neue" charset="0"/>
            </a:endParaRPr>
          </a:p>
        </p:txBody>
      </p:sp>
      <p:grpSp>
        <p:nvGrpSpPr>
          <p:cNvPr id="42" name="Group 49"/>
          <p:cNvGrpSpPr/>
          <p:nvPr/>
        </p:nvGrpSpPr>
        <p:grpSpPr>
          <a:xfrm>
            <a:off x="382184" y="3432407"/>
            <a:ext cx="1603732" cy="1603732"/>
            <a:chOff x="221902" y="3272125"/>
            <a:chExt cx="1879692" cy="1879692"/>
          </a:xfrm>
        </p:grpSpPr>
        <p:sp>
          <p:nvSpPr>
            <p:cNvPr id="43" name="Oval 50"/>
            <p:cNvSpPr/>
            <p:nvPr/>
          </p:nvSpPr>
          <p:spPr>
            <a:xfrm>
              <a:off x="221902" y="3272125"/>
              <a:ext cx="1879692" cy="1879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51"/>
            <p:cNvSpPr/>
            <p:nvPr/>
          </p:nvSpPr>
          <p:spPr>
            <a:xfrm>
              <a:off x="488126" y="3555564"/>
              <a:ext cx="1347244" cy="13472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52"/>
          <p:cNvSpPr>
            <a:spLocks/>
          </p:cNvSpPr>
          <p:nvPr/>
        </p:nvSpPr>
        <p:spPr bwMode="auto">
          <a:xfrm>
            <a:off x="809612" y="3714640"/>
            <a:ext cx="743793" cy="9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7740"/>
              </a:lnSpc>
            </a:pPr>
            <a:r>
              <a:rPr lang="en-US" sz="5000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01</a:t>
            </a:r>
            <a:endParaRPr lang="en-US" sz="50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  <a:sym typeface="Bebas Neue" charset="0"/>
            </a:endParaRPr>
          </a:p>
        </p:txBody>
      </p:sp>
      <p:sp>
        <p:nvSpPr>
          <p:cNvPr id="48" name="Rectangle 25"/>
          <p:cNvSpPr/>
          <p:nvPr/>
        </p:nvSpPr>
        <p:spPr>
          <a:xfrm>
            <a:off x="11529767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9" name="TextBox 35"/>
          <p:cNvSpPr txBox="1"/>
          <p:nvPr/>
        </p:nvSpPr>
        <p:spPr>
          <a:xfrm>
            <a:off x="8519211" y="397292"/>
            <a:ext cx="7709125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Código limpio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0" name="Subtitle 2"/>
          <p:cNvSpPr txBox="1">
            <a:spLocks/>
          </p:cNvSpPr>
          <p:nvPr/>
        </p:nvSpPr>
        <p:spPr>
          <a:xfrm>
            <a:off x="9256570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smtClean="0">
                <a:latin typeface="Lato Light"/>
                <a:cs typeface="Lato Light"/>
              </a:rPr>
              <a:t>Buenas prácticas en desarrollos</a:t>
            </a:r>
            <a:endParaRPr lang="es-CL" sz="310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pic>
        <p:nvPicPr>
          <p:cNvPr id="1026" name="Picture 2" descr="Resultado de imagen para kiss logo 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28336" y="5873647"/>
            <a:ext cx="7387434" cy="344993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</p:sld>
</file>

<file path=ppt/theme/theme1.xml><?xml version="1.0" encoding="utf-8"?>
<a:theme xmlns:a="http://schemas.openxmlformats.org/drawingml/2006/main" name="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20769</TotalTime>
  <Words>860</Words>
  <Application>Microsoft Macintosh PowerPoint</Application>
  <PresentationFormat>Personalizado</PresentationFormat>
  <Paragraphs>216</Paragraphs>
  <Slides>24</Slides>
  <Notes>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5" baseType="lpstr">
      <vt:lpstr>Default Theme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Jetfabrik</dc:creator>
  <cp:keywords/>
  <dc:description/>
  <cp:lastModifiedBy>sbarrera@gmail.com</cp:lastModifiedBy>
  <cp:revision>3106</cp:revision>
  <dcterms:created xsi:type="dcterms:W3CDTF">2014-11-12T21:47:38Z</dcterms:created>
  <dcterms:modified xsi:type="dcterms:W3CDTF">2017-06-28T04:30:20Z</dcterms:modified>
  <cp:category/>
</cp:coreProperties>
</file>